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mp" ContentType="image/p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theme/themeOverride1.xml" ContentType="application/vnd.openxmlformats-officedocument.themeOverr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7"/>
  </p:notesMasterIdLst>
  <p:handoutMasterIdLst>
    <p:handoutMasterId r:id="rId18"/>
  </p:handoutMasterIdLst>
  <p:sldIdLst>
    <p:sldId id="256" r:id="rId2"/>
    <p:sldId id="291" r:id="rId3"/>
    <p:sldId id="276" r:id="rId4"/>
    <p:sldId id="286" r:id="rId5"/>
    <p:sldId id="277" r:id="rId6"/>
    <p:sldId id="292" r:id="rId7"/>
    <p:sldId id="293" r:id="rId8"/>
    <p:sldId id="294" r:id="rId9"/>
    <p:sldId id="295" r:id="rId10"/>
    <p:sldId id="278" r:id="rId11"/>
    <p:sldId id="296" r:id="rId12"/>
    <p:sldId id="297" r:id="rId13"/>
    <p:sldId id="298" r:id="rId14"/>
    <p:sldId id="274" r:id="rId15"/>
    <p:sldId id="271"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4A5EE6"/>
    <a:srgbClr val="132BDC"/>
    <a:srgbClr val="DCE0FC"/>
    <a:srgbClr val="FDF200"/>
    <a:srgbClr val="80FBE5"/>
    <a:srgbClr val="3CF3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5033" autoAdjust="0"/>
  </p:normalViewPr>
  <p:slideViewPr>
    <p:cSldViewPr snapToGrid="0">
      <p:cViewPr varScale="1">
        <p:scale>
          <a:sx n="85" d="100"/>
          <a:sy n="85" d="100"/>
        </p:scale>
        <p:origin x="590" y="62"/>
      </p:cViewPr>
      <p:guideLst/>
    </p:cSldViewPr>
  </p:slideViewPr>
  <p:notesTextViewPr>
    <p:cViewPr>
      <p:scale>
        <a:sx n="1" d="1"/>
        <a:sy n="1" d="1"/>
      </p:scale>
      <p:origin x="0" y="0"/>
    </p:cViewPr>
  </p:notesTextViewPr>
  <p:notesViewPr>
    <p:cSldViewPr snapToGrid="0">
      <p:cViewPr varScale="1">
        <p:scale>
          <a:sx n="137" d="100"/>
          <a:sy n="137" d="100"/>
        </p:scale>
        <p:origin x="6744" y="20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8/10/relationships/authors" Targe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4BE0C1D-4377-4070-8ACC-F66CFA1CBF56}" type="doc">
      <dgm:prSet loTypeId="urn:microsoft.com/office/officeart/2005/8/layout/vList2" loCatId="list" qsTypeId="urn:microsoft.com/office/officeart/2005/8/quickstyle/simple5" qsCatId="simple" csTypeId="urn:microsoft.com/office/officeart/2005/8/colors/accent1_1" csCatId="accent1" phldr="1"/>
      <dgm:spPr/>
      <dgm:t>
        <a:bodyPr/>
        <a:lstStyle/>
        <a:p>
          <a:endParaRPr lang="en-IN"/>
        </a:p>
      </dgm:t>
    </dgm:pt>
    <dgm:pt modelId="{87D913D1-D2BF-4F72-96B3-B7DCD4CF9D01}">
      <dgm:prSet/>
      <dgm:spPr/>
      <dgm:t>
        <a:bodyPr/>
        <a:lstStyle/>
        <a:p>
          <a:pPr algn="ctr"/>
          <a:r>
            <a:rPr lang="en-US" b="1" i="0" baseline="0" dirty="0"/>
            <a:t>KPI- 1</a:t>
          </a:r>
          <a:endParaRPr lang="en-IN" dirty="0"/>
        </a:p>
      </dgm:t>
    </dgm:pt>
    <dgm:pt modelId="{991A3043-D354-4A4F-9CF8-FBFBE9537C9C}" type="parTrans" cxnId="{D5523DC5-6524-431C-9FEE-AB8F586B3E7C}">
      <dgm:prSet/>
      <dgm:spPr/>
      <dgm:t>
        <a:bodyPr/>
        <a:lstStyle/>
        <a:p>
          <a:endParaRPr lang="en-IN"/>
        </a:p>
      </dgm:t>
    </dgm:pt>
    <dgm:pt modelId="{EB6803EE-D4EF-4630-8191-2C19E500FD6D}" type="sibTrans" cxnId="{D5523DC5-6524-431C-9FEE-AB8F586B3E7C}">
      <dgm:prSet/>
      <dgm:spPr/>
      <dgm:t>
        <a:bodyPr/>
        <a:lstStyle/>
        <a:p>
          <a:endParaRPr lang="en-IN"/>
        </a:p>
      </dgm:t>
    </dgm:pt>
    <dgm:pt modelId="{5291A5F2-3845-484B-B603-498510D96212}" type="pres">
      <dgm:prSet presAssocID="{E4BE0C1D-4377-4070-8ACC-F66CFA1CBF56}" presName="linear" presStyleCnt="0">
        <dgm:presLayoutVars>
          <dgm:animLvl val="lvl"/>
          <dgm:resizeHandles val="exact"/>
        </dgm:presLayoutVars>
      </dgm:prSet>
      <dgm:spPr/>
    </dgm:pt>
    <dgm:pt modelId="{29919626-DCA4-488C-9690-AA08E0620954}" type="pres">
      <dgm:prSet presAssocID="{87D913D1-D2BF-4F72-96B3-B7DCD4CF9D01}" presName="parentText" presStyleLbl="node1" presStyleIdx="0" presStyleCnt="1" custLinFactNeighborX="-3" custLinFactNeighborY="8027">
        <dgm:presLayoutVars>
          <dgm:chMax val="0"/>
          <dgm:bulletEnabled val="1"/>
        </dgm:presLayoutVars>
      </dgm:prSet>
      <dgm:spPr/>
    </dgm:pt>
  </dgm:ptLst>
  <dgm:cxnLst>
    <dgm:cxn modelId="{F148050A-8BC8-4587-A825-B4A3B86D1AB2}" type="presOf" srcId="{E4BE0C1D-4377-4070-8ACC-F66CFA1CBF56}" destId="{5291A5F2-3845-484B-B603-498510D96212}" srcOrd="0" destOrd="0" presId="urn:microsoft.com/office/officeart/2005/8/layout/vList2"/>
    <dgm:cxn modelId="{87E5A77B-18A6-4B64-A82B-9B6EF35ADA0A}" type="presOf" srcId="{87D913D1-D2BF-4F72-96B3-B7DCD4CF9D01}" destId="{29919626-DCA4-488C-9690-AA08E0620954}" srcOrd="0" destOrd="0" presId="urn:microsoft.com/office/officeart/2005/8/layout/vList2"/>
    <dgm:cxn modelId="{D5523DC5-6524-431C-9FEE-AB8F586B3E7C}" srcId="{E4BE0C1D-4377-4070-8ACC-F66CFA1CBF56}" destId="{87D913D1-D2BF-4F72-96B3-B7DCD4CF9D01}" srcOrd="0" destOrd="0" parTransId="{991A3043-D354-4A4F-9CF8-FBFBE9537C9C}" sibTransId="{EB6803EE-D4EF-4630-8191-2C19E500FD6D}"/>
    <dgm:cxn modelId="{78FA8D60-D55A-4944-92A6-14239722D18E}" type="presParOf" srcId="{5291A5F2-3845-484B-B603-498510D96212}" destId="{29919626-DCA4-488C-9690-AA08E0620954}"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4BE0C1D-4377-4070-8ACC-F66CFA1CBF56}" type="doc">
      <dgm:prSet loTypeId="urn:microsoft.com/office/officeart/2005/8/layout/vList2" loCatId="list" qsTypeId="urn:microsoft.com/office/officeart/2005/8/quickstyle/simple5" qsCatId="simple" csTypeId="urn:microsoft.com/office/officeart/2005/8/colors/accent1_1" csCatId="accent1" phldr="1"/>
      <dgm:spPr/>
      <dgm:t>
        <a:bodyPr/>
        <a:lstStyle/>
        <a:p>
          <a:endParaRPr lang="en-IN"/>
        </a:p>
      </dgm:t>
    </dgm:pt>
    <dgm:pt modelId="{87D913D1-D2BF-4F72-96B3-B7DCD4CF9D01}">
      <dgm:prSet/>
      <dgm:spPr/>
      <dgm:t>
        <a:bodyPr/>
        <a:lstStyle/>
        <a:p>
          <a:pPr algn="ctr"/>
          <a:r>
            <a:rPr lang="en-US" b="1" i="0" baseline="0" dirty="0"/>
            <a:t>KPI- 2</a:t>
          </a:r>
          <a:endParaRPr lang="en-IN" dirty="0"/>
        </a:p>
      </dgm:t>
    </dgm:pt>
    <dgm:pt modelId="{991A3043-D354-4A4F-9CF8-FBFBE9537C9C}" type="parTrans" cxnId="{D5523DC5-6524-431C-9FEE-AB8F586B3E7C}">
      <dgm:prSet/>
      <dgm:spPr/>
      <dgm:t>
        <a:bodyPr/>
        <a:lstStyle/>
        <a:p>
          <a:endParaRPr lang="en-IN"/>
        </a:p>
      </dgm:t>
    </dgm:pt>
    <dgm:pt modelId="{EB6803EE-D4EF-4630-8191-2C19E500FD6D}" type="sibTrans" cxnId="{D5523DC5-6524-431C-9FEE-AB8F586B3E7C}">
      <dgm:prSet/>
      <dgm:spPr/>
      <dgm:t>
        <a:bodyPr/>
        <a:lstStyle/>
        <a:p>
          <a:endParaRPr lang="en-IN"/>
        </a:p>
      </dgm:t>
    </dgm:pt>
    <dgm:pt modelId="{5291A5F2-3845-484B-B603-498510D96212}" type="pres">
      <dgm:prSet presAssocID="{E4BE0C1D-4377-4070-8ACC-F66CFA1CBF56}" presName="linear" presStyleCnt="0">
        <dgm:presLayoutVars>
          <dgm:animLvl val="lvl"/>
          <dgm:resizeHandles val="exact"/>
        </dgm:presLayoutVars>
      </dgm:prSet>
      <dgm:spPr/>
    </dgm:pt>
    <dgm:pt modelId="{29919626-DCA4-488C-9690-AA08E0620954}" type="pres">
      <dgm:prSet presAssocID="{87D913D1-D2BF-4F72-96B3-B7DCD4CF9D01}" presName="parentText" presStyleLbl="node1" presStyleIdx="0" presStyleCnt="1" custLinFactNeighborX="-3" custLinFactNeighborY="8027">
        <dgm:presLayoutVars>
          <dgm:chMax val="0"/>
          <dgm:bulletEnabled val="1"/>
        </dgm:presLayoutVars>
      </dgm:prSet>
      <dgm:spPr/>
    </dgm:pt>
  </dgm:ptLst>
  <dgm:cxnLst>
    <dgm:cxn modelId="{F148050A-8BC8-4587-A825-B4A3B86D1AB2}" type="presOf" srcId="{E4BE0C1D-4377-4070-8ACC-F66CFA1CBF56}" destId="{5291A5F2-3845-484B-B603-498510D96212}" srcOrd="0" destOrd="0" presId="urn:microsoft.com/office/officeart/2005/8/layout/vList2"/>
    <dgm:cxn modelId="{87E5A77B-18A6-4B64-A82B-9B6EF35ADA0A}" type="presOf" srcId="{87D913D1-D2BF-4F72-96B3-B7DCD4CF9D01}" destId="{29919626-DCA4-488C-9690-AA08E0620954}" srcOrd="0" destOrd="0" presId="urn:microsoft.com/office/officeart/2005/8/layout/vList2"/>
    <dgm:cxn modelId="{D5523DC5-6524-431C-9FEE-AB8F586B3E7C}" srcId="{E4BE0C1D-4377-4070-8ACC-F66CFA1CBF56}" destId="{87D913D1-D2BF-4F72-96B3-B7DCD4CF9D01}" srcOrd="0" destOrd="0" parTransId="{991A3043-D354-4A4F-9CF8-FBFBE9537C9C}" sibTransId="{EB6803EE-D4EF-4630-8191-2C19E500FD6D}"/>
    <dgm:cxn modelId="{78FA8D60-D55A-4944-92A6-14239722D18E}" type="presParOf" srcId="{5291A5F2-3845-484B-B603-498510D96212}" destId="{29919626-DCA4-488C-9690-AA08E0620954}"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4BE0C1D-4377-4070-8ACC-F66CFA1CBF56}" type="doc">
      <dgm:prSet loTypeId="urn:microsoft.com/office/officeart/2005/8/layout/vList2" loCatId="list" qsTypeId="urn:microsoft.com/office/officeart/2005/8/quickstyle/simple5" qsCatId="simple" csTypeId="urn:microsoft.com/office/officeart/2005/8/colors/accent1_1" csCatId="accent1" phldr="1"/>
      <dgm:spPr/>
      <dgm:t>
        <a:bodyPr/>
        <a:lstStyle/>
        <a:p>
          <a:endParaRPr lang="en-IN"/>
        </a:p>
      </dgm:t>
    </dgm:pt>
    <dgm:pt modelId="{87D913D1-D2BF-4F72-96B3-B7DCD4CF9D01}">
      <dgm:prSet/>
      <dgm:spPr/>
      <dgm:t>
        <a:bodyPr/>
        <a:lstStyle/>
        <a:p>
          <a:pPr algn="ctr"/>
          <a:r>
            <a:rPr lang="en-US" b="1" i="0" baseline="0" dirty="0"/>
            <a:t>KPI- 3</a:t>
          </a:r>
          <a:endParaRPr lang="en-IN" dirty="0"/>
        </a:p>
      </dgm:t>
    </dgm:pt>
    <dgm:pt modelId="{991A3043-D354-4A4F-9CF8-FBFBE9537C9C}" type="parTrans" cxnId="{D5523DC5-6524-431C-9FEE-AB8F586B3E7C}">
      <dgm:prSet/>
      <dgm:spPr/>
      <dgm:t>
        <a:bodyPr/>
        <a:lstStyle/>
        <a:p>
          <a:endParaRPr lang="en-IN"/>
        </a:p>
      </dgm:t>
    </dgm:pt>
    <dgm:pt modelId="{EB6803EE-D4EF-4630-8191-2C19E500FD6D}" type="sibTrans" cxnId="{D5523DC5-6524-431C-9FEE-AB8F586B3E7C}">
      <dgm:prSet/>
      <dgm:spPr/>
      <dgm:t>
        <a:bodyPr/>
        <a:lstStyle/>
        <a:p>
          <a:endParaRPr lang="en-IN"/>
        </a:p>
      </dgm:t>
    </dgm:pt>
    <dgm:pt modelId="{5291A5F2-3845-484B-B603-498510D96212}" type="pres">
      <dgm:prSet presAssocID="{E4BE0C1D-4377-4070-8ACC-F66CFA1CBF56}" presName="linear" presStyleCnt="0">
        <dgm:presLayoutVars>
          <dgm:animLvl val="lvl"/>
          <dgm:resizeHandles val="exact"/>
        </dgm:presLayoutVars>
      </dgm:prSet>
      <dgm:spPr/>
    </dgm:pt>
    <dgm:pt modelId="{29919626-DCA4-488C-9690-AA08E0620954}" type="pres">
      <dgm:prSet presAssocID="{87D913D1-D2BF-4F72-96B3-B7DCD4CF9D01}" presName="parentText" presStyleLbl="node1" presStyleIdx="0" presStyleCnt="1" custLinFactNeighborX="-3" custLinFactNeighborY="8027">
        <dgm:presLayoutVars>
          <dgm:chMax val="0"/>
          <dgm:bulletEnabled val="1"/>
        </dgm:presLayoutVars>
      </dgm:prSet>
      <dgm:spPr/>
    </dgm:pt>
  </dgm:ptLst>
  <dgm:cxnLst>
    <dgm:cxn modelId="{F148050A-8BC8-4587-A825-B4A3B86D1AB2}" type="presOf" srcId="{E4BE0C1D-4377-4070-8ACC-F66CFA1CBF56}" destId="{5291A5F2-3845-484B-B603-498510D96212}" srcOrd="0" destOrd="0" presId="urn:microsoft.com/office/officeart/2005/8/layout/vList2"/>
    <dgm:cxn modelId="{87E5A77B-18A6-4B64-A82B-9B6EF35ADA0A}" type="presOf" srcId="{87D913D1-D2BF-4F72-96B3-B7DCD4CF9D01}" destId="{29919626-DCA4-488C-9690-AA08E0620954}" srcOrd="0" destOrd="0" presId="urn:microsoft.com/office/officeart/2005/8/layout/vList2"/>
    <dgm:cxn modelId="{D5523DC5-6524-431C-9FEE-AB8F586B3E7C}" srcId="{E4BE0C1D-4377-4070-8ACC-F66CFA1CBF56}" destId="{87D913D1-D2BF-4F72-96B3-B7DCD4CF9D01}" srcOrd="0" destOrd="0" parTransId="{991A3043-D354-4A4F-9CF8-FBFBE9537C9C}" sibTransId="{EB6803EE-D4EF-4630-8191-2C19E500FD6D}"/>
    <dgm:cxn modelId="{78FA8D60-D55A-4944-92A6-14239722D18E}" type="presParOf" srcId="{5291A5F2-3845-484B-B603-498510D96212}" destId="{29919626-DCA4-488C-9690-AA08E0620954}"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4BE0C1D-4377-4070-8ACC-F66CFA1CBF56}" type="doc">
      <dgm:prSet loTypeId="urn:microsoft.com/office/officeart/2005/8/layout/vList2" loCatId="list" qsTypeId="urn:microsoft.com/office/officeart/2005/8/quickstyle/simple5" qsCatId="simple" csTypeId="urn:microsoft.com/office/officeart/2005/8/colors/accent1_1" csCatId="accent1" phldr="1"/>
      <dgm:spPr/>
      <dgm:t>
        <a:bodyPr/>
        <a:lstStyle/>
        <a:p>
          <a:endParaRPr lang="en-IN"/>
        </a:p>
      </dgm:t>
    </dgm:pt>
    <dgm:pt modelId="{87D913D1-D2BF-4F72-96B3-B7DCD4CF9D01}">
      <dgm:prSet/>
      <dgm:spPr/>
      <dgm:t>
        <a:bodyPr/>
        <a:lstStyle/>
        <a:p>
          <a:pPr algn="ctr"/>
          <a:r>
            <a:rPr lang="en-US" b="1" i="0" baseline="0" dirty="0"/>
            <a:t>KPI- 4</a:t>
          </a:r>
          <a:endParaRPr lang="en-IN" dirty="0"/>
        </a:p>
      </dgm:t>
    </dgm:pt>
    <dgm:pt modelId="{991A3043-D354-4A4F-9CF8-FBFBE9537C9C}" type="parTrans" cxnId="{D5523DC5-6524-431C-9FEE-AB8F586B3E7C}">
      <dgm:prSet/>
      <dgm:spPr/>
      <dgm:t>
        <a:bodyPr/>
        <a:lstStyle/>
        <a:p>
          <a:endParaRPr lang="en-IN"/>
        </a:p>
      </dgm:t>
    </dgm:pt>
    <dgm:pt modelId="{EB6803EE-D4EF-4630-8191-2C19E500FD6D}" type="sibTrans" cxnId="{D5523DC5-6524-431C-9FEE-AB8F586B3E7C}">
      <dgm:prSet/>
      <dgm:spPr/>
      <dgm:t>
        <a:bodyPr/>
        <a:lstStyle/>
        <a:p>
          <a:endParaRPr lang="en-IN"/>
        </a:p>
      </dgm:t>
    </dgm:pt>
    <dgm:pt modelId="{5291A5F2-3845-484B-B603-498510D96212}" type="pres">
      <dgm:prSet presAssocID="{E4BE0C1D-4377-4070-8ACC-F66CFA1CBF56}" presName="linear" presStyleCnt="0">
        <dgm:presLayoutVars>
          <dgm:animLvl val="lvl"/>
          <dgm:resizeHandles val="exact"/>
        </dgm:presLayoutVars>
      </dgm:prSet>
      <dgm:spPr/>
    </dgm:pt>
    <dgm:pt modelId="{29919626-DCA4-488C-9690-AA08E0620954}" type="pres">
      <dgm:prSet presAssocID="{87D913D1-D2BF-4F72-96B3-B7DCD4CF9D01}" presName="parentText" presStyleLbl="node1" presStyleIdx="0" presStyleCnt="1" custLinFactNeighborX="-3" custLinFactNeighborY="8027">
        <dgm:presLayoutVars>
          <dgm:chMax val="0"/>
          <dgm:bulletEnabled val="1"/>
        </dgm:presLayoutVars>
      </dgm:prSet>
      <dgm:spPr/>
    </dgm:pt>
  </dgm:ptLst>
  <dgm:cxnLst>
    <dgm:cxn modelId="{F148050A-8BC8-4587-A825-B4A3B86D1AB2}" type="presOf" srcId="{E4BE0C1D-4377-4070-8ACC-F66CFA1CBF56}" destId="{5291A5F2-3845-484B-B603-498510D96212}" srcOrd="0" destOrd="0" presId="urn:microsoft.com/office/officeart/2005/8/layout/vList2"/>
    <dgm:cxn modelId="{87E5A77B-18A6-4B64-A82B-9B6EF35ADA0A}" type="presOf" srcId="{87D913D1-D2BF-4F72-96B3-B7DCD4CF9D01}" destId="{29919626-DCA4-488C-9690-AA08E0620954}" srcOrd="0" destOrd="0" presId="urn:microsoft.com/office/officeart/2005/8/layout/vList2"/>
    <dgm:cxn modelId="{D5523DC5-6524-431C-9FEE-AB8F586B3E7C}" srcId="{E4BE0C1D-4377-4070-8ACC-F66CFA1CBF56}" destId="{87D913D1-D2BF-4F72-96B3-B7DCD4CF9D01}" srcOrd="0" destOrd="0" parTransId="{991A3043-D354-4A4F-9CF8-FBFBE9537C9C}" sibTransId="{EB6803EE-D4EF-4630-8191-2C19E500FD6D}"/>
    <dgm:cxn modelId="{78FA8D60-D55A-4944-92A6-14239722D18E}" type="presParOf" srcId="{5291A5F2-3845-484B-B603-498510D96212}" destId="{29919626-DCA4-488C-9690-AA08E0620954}"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4BE0C1D-4377-4070-8ACC-F66CFA1CBF56}" type="doc">
      <dgm:prSet loTypeId="urn:microsoft.com/office/officeart/2005/8/layout/vList2" loCatId="list" qsTypeId="urn:microsoft.com/office/officeart/2005/8/quickstyle/simple5" qsCatId="simple" csTypeId="urn:microsoft.com/office/officeart/2005/8/colors/accent1_1" csCatId="accent1" phldr="1"/>
      <dgm:spPr/>
      <dgm:t>
        <a:bodyPr/>
        <a:lstStyle/>
        <a:p>
          <a:endParaRPr lang="en-IN"/>
        </a:p>
      </dgm:t>
    </dgm:pt>
    <dgm:pt modelId="{87D913D1-D2BF-4F72-96B3-B7DCD4CF9D01}">
      <dgm:prSet/>
      <dgm:spPr/>
      <dgm:t>
        <a:bodyPr/>
        <a:lstStyle/>
        <a:p>
          <a:pPr algn="ctr"/>
          <a:r>
            <a:rPr lang="en-US" b="1" i="0" baseline="0" dirty="0"/>
            <a:t>KPI- 5</a:t>
          </a:r>
          <a:endParaRPr lang="en-IN" dirty="0"/>
        </a:p>
      </dgm:t>
    </dgm:pt>
    <dgm:pt modelId="{991A3043-D354-4A4F-9CF8-FBFBE9537C9C}" type="parTrans" cxnId="{D5523DC5-6524-431C-9FEE-AB8F586B3E7C}">
      <dgm:prSet/>
      <dgm:spPr/>
      <dgm:t>
        <a:bodyPr/>
        <a:lstStyle/>
        <a:p>
          <a:endParaRPr lang="en-IN"/>
        </a:p>
      </dgm:t>
    </dgm:pt>
    <dgm:pt modelId="{EB6803EE-D4EF-4630-8191-2C19E500FD6D}" type="sibTrans" cxnId="{D5523DC5-6524-431C-9FEE-AB8F586B3E7C}">
      <dgm:prSet/>
      <dgm:spPr/>
      <dgm:t>
        <a:bodyPr/>
        <a:lstStyle/>
        <a:p>
          <a:endParaRPr lang="en-IN"/>
        </a:p>
      </dgm:t>
    </dgm:pt>
    <dgm:pt modelId="{5291A5F2-3845-484B-B603-498510D96212}" type="pres">
      <dgm:prSet presAssocID="{E4BE0C1D-4377-4070-8ACC-F66CFA1CBF56}" presName="linear" presStyleCnt="0">
        <dgm:presLayoutVars>
          <dgm:animLvl val="lvl"/>
          <dgm:resizeHandles val="exact"/>
        </dgm:presLayoutVars>
      </dgm:prSet>
      <dgm:spPr/>
    </dgm:pt>
    <dgm:pt modelId="{29919626-DCA4-488C-9690-AA08E0620954}" type="pres">
      <dgm:prSet presAssocID="{87D913D1-D2BF-4F72-96B3-B7DCD4CF9D01}" presName="parentText" presStyleLbl="node1" presStyleIdx="0" presStyleCnt="1" custLinFactNeighborX="-3" custLinFactNeighborY="8027">
        <dgm:presLayoutVars>
          <dgm:chMax val="0"/>
          <dgm:bulletEnabled val="1"/>
        </dgm:presLayoutVars>
      </dgm:prSet>
      <dgm:spPr/>
    </dgm:pt>
  </dgm:ptLst>
  <dgm:cxnLst>
    <dgm:cxn modelId="{F148050A-8BC8-4587-A825-B4A3B86D1AB2}" type="presOf" srcId="{E4BE0C1D-4377-4070-8ACC-F66CFA1CBF56}" destId="{5291A5F2-3845-484B-B603-498510D96212}" srcOrd="0" destOrd="0" presId="urn:microsoft.com/office/officeart/2005/8/layout/vList2"/>
    <dgm:cxn modelId="{87E5A77B-18A6-4B64-A82B-9B6EF35ADA0A}" type="presOf" srcId="{87D913D1-D2BF-4F72-96B3-B7DCD4CF9D01}" destId="{29919626-DCA4-488C-9690-AA08E0620954}" srcOrd="0" destOrd="0" presId="urn:microsoft.com/office/officeart/2005/8/layout/vList2"/>
    <dgm:cxn modelId="{D5523DC5-6524-431C-9FEE-AB8F586B3E7C}" srcId="{E4BE0C1D-4377-4070-8ACC-F66CFA1CBF56}" destId="{87D913D1-D2BF-4F72-96B3-B7DCD4CF9D01}" srcOrd="0" destOrd="0" parTransId="{991A3043-D354-4A4F-9CF8-FBFBE9537C9C}" sibTransId="{EB6803EE-D4EF-4630-8191-2C19E500FD6D}"/>
    <dgm:cxn modelId="{78FA8D60-D55A-4944-92A6-14239722D18E}" type="presParOf" srcId="{5291A5F2-3845-484B-B603-498510D96212}" destId="{29919626-DCA4-488C-9690-AA08E0620954}"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9919626-DCA4-488C-9690-AA08E0620954}">
      <dsp:nvSpPr>
        <dsp:cNvPr id="0" name=""/>
        <dsp:cNvSpPr/>
      </dsp:nvSpPr>
      <dsp:spPr>
        <a:xfrm>
          <a:off x="0" y="4459"/>
          <a:ext cx="10122632" cy="647595"/>
        </a:xfrm>
        <a:prstGeom prst="round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b="1" i="0" kern="1200" baseline="0" dirty="0"/>
            <a:t>KPI- 1</a:t>
          </a:r>
          <a:endParaRPr lang="en-IN" sz="2700" kern="1200" dirty="0"/>
        </a:p>
      </dsp:txBody>
      <dsp:txXfrm>
        <a:off x="31613" y="36072"/>
        <a:ext cx="10059406" cy="58436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9919626-DCA4-488C-9690-AA08E0620954}">
      <dsp:nvSpPr>
        <dsp:cNvPr id="0" name=""/>
        <dsp:cNvSpPr/>
      </dsp:nvSpPr>
      <dsp:spPr>
        <a:xfrm>
          <a:off x="0" y="18857"/>
          <a:ext cx="10122632" cy="479700"/>
        </a:xfrm>
        <a:prstGeom prst="round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1" i="0" kern="1200" baseline="0" dirty="0"/>
            <a:t>KPI- 2</a:t>
          </a:r>
          <a:endParaRPr lang="en-IN" sz="2000" kern="1200" dirty="0"/>
        </a:p>
      </dsp:txBody>
      <dsp:txXfrm>
        <a:off x="23417" y="42274"/>
        <a:ext cx="10075798" cy="43286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9919626-DCA4-488C-9690-AA08E0620954}">
      <dsp:nvSpPr>
        <dsp:cNvPr id="0" name=""/>
        <dsp:cNvSpPr/>
      </dsp:nvSpPr>
      <dsp:spPr>
        <a:xfrm>
          <a:off x="0" y="4459"/>
          <a:ext cx="10122632" cy="647595"/>
        </a:xfrm>
        <a:prstGeom prst="round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b="1" i="0" kern="1200" baseline="0" dirty="0"/>
            <a:t>KPI- 3</a:t>
          </a:r>
          <a:endParaRPr lang="en-IN" sz="2700" kern="1200" dirty="0"/>
        </a:p>
      </dsp:txBody>
      <dsp:txXfrm>
        <a:off x="31613" y="36072"/>
        <a:ext cx="10059406" cy="58436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9919626-DCA4-488C-9690-AA08E0620954}">
      <dsp:nvSpPr>
        <dsp:cNvPr id="0" name=""/>
        <dsp:cNvSpPr/>
      </dsp:nvSpPr>
      <dsp:spPr>
        <a:xfrm>
          <a:off x="0" y="4459"/>
          <a:ext cx="10122632" cy="647595"/>
        </a:xfrm>
        <a:prstGeom prst="round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b="1" i="0" kern="1200" baseline="0" dirty="0"/>
            <a:t>KPI- 4</a:t>
          </a:r>
          <a:endParaRPr lang="en-IN" sz="2700" kern="1200" dirty="0"/>
        </a:p>
      </dsp:txBody>
      <dsp:txXfrm>
        <a:off x="31613" y="36072"/>
        <a:ext cx="10059406" cy="58436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9919626-DCA4-488C-9690-AA08E0620954}">
      <dsp:nvSpPr>
        <dsp:cNvPr id="0" name=""/>
        <dsp:cNvSpPr/>
      </dsp:nvSpPr>
      <dsp:spPr>
        <a:xfrm>
          <a:off x="0" y="4459"/>
          <a:ext cx="10122632" cy="647595"/>
        </a:xfrm>
        <a:prstGeom prst="round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b="1" i="0" kern="1200" baseline="0" dirty="0"/>
            <a:t>KPI- 5</a:t>
          </a:r>
          <a:endParaRPr lang="en-IN" sz="2700" kern="1200" dirty="0"/>
        </a:p>
      </dsp:txBody>
      <dsp:txXfrm>
        <a:off x="31613" y="36072"/>
        <a:ext cx="10059406" cy="584369"/>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F14A1CB-5452-AC70-7D60-1A44C62C56C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CD16B759-0F79-F999-E975-D9DBEDB8A51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8B9E520-E069-0742-BD97-ED28BB08EC53}" type="datetimeFigureOut">
              <a:rPr lang="en-US" smtClean="0"/>
              <a:t>1/9/2024</a:t>
            </a:fld>
            <a:endParaRPr lang="en-US" dirty="0"/>
          </a:p>
        </p:txBody>
      </p:sp>
      <p:sp>
        <p:nvSpPr>
          <p:cNvPr id="4" name="Footer Placeholder 3">
            <a:extLst>
              <a:ext uri="{FF2B5EF4-FFF2-40B4-BE49-F238E27FC236}">
                <a16:creationId xmlns:a16="http://schemas.microsoft.com/office/drawing/2014/main" id="{989A7C7E-774B-6207-364F-BAC51DF08FD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99ACE22-8537-7305-26E3-E0E0AF83D50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7B964BE-1CD1-1943-8CAA-B6D417321F15}" type="slidenum">
              <a:rPr lang="en-US" smtClean="0"/>
              <a:t>‹#›</a:t>
            </a:fld>
            <a:endParaRPr lang="en-US" dirty="0"/>
          </a:p>
        </p:txBody>
      </p:sp>
    </p:spTree>
    <p:extLst>
      <p:ext uri="{BB962C8B-B14F-4D97-AF65-F5344CB8AC3E}">
        <p14:creationId xmlns:p14="http://schemas.microsoft.com/office/powerpoint/2010/main" val="425450037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F85F30-A497-F84E-BC49-B57AB2B760AA}" type="datetimeFigureOut">
              <a:rPr lang="en-US" smtClean="0"/>
              <a:t>1/9/2024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D7D3E5B-4BED-B24C-9674-6B6454D04561}" type="slidenum">
              <a:rPr lang="en-US" smtClean="0"/>
              <a:t>‹#›</a:t>
            </a:fld>
            <a:endParaRPr lang="en-US" dirty="0"/>
          </a:p>
        </p:txBody>
      </p:sp>
    </p:spTree>
    <p:extLst>
      <p:ext uri="{BB962C8B-B14F-4D97-AF65-F5344CB8AC3E}">
        <p14:creationId xmlns:p14="http://schemas.microsoft.com/office/powerpoint/2010/main" val="6762337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7D3E5B-4BED-B24C-9674-6B6454D04561}" type="slidenum">
              <a:rPr lang="en-US" smtClean="0"/>
              <a:t>2</a:t>
            </a:fld>
            <a:endParaRPr lang="en-US" dirty="0"/>
          </a:p>
        </p:txBody>
      </p:sp>
    </p:spTree>
    <p:extLst>
      <p:ext uri="{BB962C8B-B14F-4D97-AF65-F5344CB8AC3E}">
        <p14:creationId xmlns:p14="http://schemas.microsoft.com/office/powerpoint/2010/main" val="1968134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7D3E5B-4BED-B24C-9674-6B6454D04561}" type="slidenum">
              <a:rPr lang="en-US" smtClean="0"/>
              <a:t>14</a:t>
            </a:fld>
            <a:endParaRPr lang="en-US" dirty="0"/>
          </a:p>
        </p:txBody>
      </p:sp>
    </p:spTree>
    <p:extLst>
      <p:ext uri="{BB962C8B-B14F-4D97-AF65-F5344CB8AC3E}">
        <p14:creationId xmlns:p14="http://schemas.microsoft.com/office/powerpoint/2010/main" val="32573586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7D3E5B-4BED-B24C-9674-6B6454D04561}" type="slidenum">
              <a:rPr lang="en-US" smtClean="0"/>
              <a:t>15</a:t>
            </a:fld>
            <a:endParaRPr lang="en-US" dirty="0"/>
          </a:p>
        </p:txBody>
      </p:sp>
    </p:spTree>
    <p:extLst>
      <p:ext uri="{BB962C8B-B14F-4D97-AF65-F5344CB8AC3E}">
        <p14:creationId xmlns:p14="http://schemas.microsoft.com/office/powerpoint/2010/main" val="231828099"/>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16" name="Freeform 15">
            <a:extLst>
              <a:ext uri="{FF2B5EF4-FFF2-40B4-BE49-F238E27FC236}">
                <a16:creationId xmlns:a16="http://schemas.microsoft.com/office/drawing/2014/main" id="{1EBC0340-3AAE-A39F-0BAF-0E7430611152}"/>
              </a:ext>
            </a:extLst>
          </p:cNvPr>
          <p:cNvSpPr/>
          <p:nvPr userDrawn="1"/>
        </p:nvSpPr>
        <p:spPr>
          <a:xfrm>
            <a:off x="3127386" y="1976768"/>
            <a:ext cx="6929120" cy="4877511"/>
          </a:xfrm>
          <a:custGeom>
            <a:avLst/>
            <a:gdLst>
              <a:gd name="connsiteX0" fmla="*/ 3464560 w 6929120"/>
              <a:gd name="connsiteY0" fmla="*/ 0 h 4877511"/>
              <a:gd name="connsiteX1" fmla="*/ 6929120 w 6929120"/>
              <a:gd name="connsiteY1" fmla="*/ 3464560 h 4877511"/>
              <a:gd name="connsiteX2" fmla="*/ 6656858 w 6929120"/>
              <a:gd name="connsiteY2" fmla="*/ 4813124 h 4877511"/>
              <a:gd name="connsiteX3" fmla="*/ 6625841 w 6929120"/>
              <a:gd name="connsiteY3" fmla="*/ 4877511 h 4877511"/>
              <a:gd name="connsiteX4" fmla="*/ 303280 w 6929120"/>
              <a:gd name="connsiteY4" fmla="*/ 4877511 h 4877511"/>
              <a:gd name="connsiteX5" fmla="*/ 272263 w 6929120"/>
              <a:gd name="connsiteY5" fmla="*/ 4813124 h 4877511"/>
              <a:gd name="connsiteX6" fmla="*/ 0 w 6929120"/>
              <a:gd name="connsiteY6" fmla="*/ 3464560 h 4877511"/>
              <a:gd name="connsiteX7" fmla="*/ 3464560 w 6929120"/>
              <a:gd name="connsiteY7" fmla="*/ 0 h 4877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29120" h="4877511">
                <a:moveTo>
                  <a:pt x="3464560" y="0"/>
                </a:moveTo>
                <a:cubicBezTo>
                  <a:pt x="5377984" y="0"/>
                  <a:pt x="6929120" y="1551136"/>
                  <a:pt x="6929120" y="3464560"/>
                </a:cubicBezTo>
                <a:cubicBezTo>
                  <a:pt x="6929120" y="3942916"/>
                  <a:pt x="6832174" y="4398629"/>
                  <a:pt x="6656858" y="4813124"/>
                </a:cubicBezTo>
                <a:lnTo>
                  <a:pt x="6625841" y="4877511"/>
                </a:lnTo>
                <a:lnTo>
                  <a:pt x="303280" y="4877511"/>
                </a:lnTo>
                <a:lnTo>
                  <a:pt x="272263" y="4813124"/>
                </a:lnTo>
                <a:cubicBezTo>
                  <a:pt x="96946" y="4398629"/>
                  <a:pt x="0" y="3942916"/>
                  <a:pt x="0" y="3464560"/>
                </a:cubicBezTo>
                <a:cubicBezTo>
                  <a:pt x="0" y="1551136"/>
                  <a:pt x="1551136" y="0"/>
                  <a:pt x="346456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1"/>
              </a:solidFill>
            </a:endParaRPr>
          </a:p>
        </p:txBody>
      </p:sp>
      <p:pic>
        <p:nvPicPr>
          <p:cNvPr id="10" name="Picture 9" descr="Gap between two buildings against the blue sky">
            <a:extLst>
              <a:ext uri="{FF2B5EF4-FFF2-40B4-BE49-F238E27FC236}">
                <a16:creationId xmlns:a16="http://schemas.microsoft.com/office/drawing/2014/main" id="{C40F96A3-9DAF-4D22-64AD-CEC023D28D98}"/>
              </a:ext>
            </a:extLst>
          </p:cNvPr>
          <p:cNvPicPr>
            <a:picLocks noChangeAspect="1"/>
          </p:cNvPicPr>
          <p:nvPr userDrawn="1"/>
        </p:nvPicPr>
        <p:blipFill rotWithShape="1">
          <a:blip r:embed="rId2" cstate="print">
            <a:extLst>
              <a:ext uri="{BEBA8EAE-BF5A-486C-A8C5-ECC9F3942E4B}">
                <a14:imgProps xmlns:a14="http://schemas.microsoft.com/office/drawing/2010/main">
                  <a14:imgLayer r:embed="rId3">
                    <a14:imgEffect>
                      <a14:colorTemperature colorTemp="10546"/>
                    </a14:imgEffect>
                    <a14:imgEffect>
                      <a14:saturation sat="0"/>
                    </a14:imgEffect>
                    <a14:imgEffect>
                      <a14:brightnessContrast bright="-34000" contrast="60000"/>
                    </a14:imgEffect>
                  </a14:imgLayer>
                </a14:imgProps>
              </a:ext>
              <a:ext uri="{28A0092B-C50C-407E-A947-70E740481C1C}">
                <a14:useLocalDpi xmlns:a14="http://schemas.microsoft.com/office/drawing/2010/main"/>
              </a:ext>
            </a:extLst>
          </a:blip>
          <a:srcRect t="2550" b="8386"/>
          <a:stretch/>
        </p:blipFill>
        <p:spPr>
          <a:xfrm>
            <a:off x="760411" y="0"/>
            <a:ext cx="11431589" cy="6858000"/>
          </a:xfrm>
          <a:prstGeom prst="rect">
            <a:avLst/>
          </a:prstGeom>
        </p:spPr>
      </p:pic>
      <p:sp>
        <p:nvSpPr>
          <p:cNvPr id="3" name="Subtitle 2">
            <a:extLst>
              <a:ext uri="{FF2B5EF4-FFF2-40B4-BE49-F238E27FC236}">
                <a16:creationId xmlns:a16="http://schemas.microsoft.com/office/drawing/2014/main" id="{DCFB69D3-5632-4285-A209-9DCA67DA668C}"/>
              </a:ext>
            </a:extLst>
          </p:cNvPr>
          <p:cNvSpPr>
            <a:spLocks noGrp="1"/>
          </p:cNvSpPr>
          <p:nvPr>
            <p:ph type="subTitle" idx="1" hasCustomPrompt="1"/>
          </p:nvPr>
        </p:nvSpPr>
        <p:spPr>
          <a:xfrm>
            <a:off x="816768" y="633753"/>
            <a:ext cx="7414940" cy="578325"/>
          </a:xfrm>
        </p:spPr>
        <p:txBody>
          <a:bodyPr lIns="0" tIns="0" rIns="0" bIns="0">
            <a:noAutofit/>
          </a:bodyPr>
          <a:lstStyle>
            <a:lvl1pPr marL="0" indent="0" algn="l">
              <a:buNone/>
              <a:defRPr sz="2400"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2" name="Title 1">
            <a:extLst>
              <a:ext uri="{FF2B5EF4-FFF2-40B4-BE49-F238E27FC236}">
                <a16:creationId xmlns:a16="http://schemas.microsoft.com/office/drawing/2014/main" id="{494248F2-5264-4601-AA0B-6C092F77F2DD}"/>
              </a:ext>
            </a:extLst>
          </p:cNvPr>
          <p:cNvSpPr>
            <a:spLocks noGrp="1"/>
          </p:cNvSpPr>
          <p:nvPr>
            <p:ph type="ctrTitle" hasCustomPrompt="1"/>
          </p:nvPr>
        </p:nvSpPr>
        <p:spPr>
          <a:xfrm>
            <a:off x="816768" y="1313284"/>
            <a:ext cx="6226593" cy="3427502"/>
          </a:xfrm>
        </p:spPr>
        <p:txBody>
          <a:bodyPr lIns="0" tIns="0" rIns="0" bIns="0" anchor="t">
            <a:noAutofit/>
          </a:bodyPr>
          <a:lstStyle>
            <a:lvl1pPr algn="l">
              <a:defRPr sz="4500" cap="all" baseline="0"/>
            </a:lvl1pPr>
          </a:lstStyle>
          <a:p>
            <a:r>
              <a:rPr lang="en-US" dirty="0"/>
              <a:t>CLICK TO EDIT MASTER TITLE STYLE</a:t>
            </a:r>
          </a:p>
        </p:txBody>
      </p:sp>
    </p:spTree>
    <p:extLst>
      <p:ext uri="{BB962C8B-B14F-4D97-AF65-F5344CB8AC3E}">
        <p14:creationId xmlns:p14="http://schemas.microsoft.com/office/powerpoint/2010/main" val="29164985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1" name="Title 1">
            <a:extLst>
              <a:ext uri="{FF2B5EF4-FFF2-40B4-BE49-F238E27FC236}">
                <a16:creationId xmlns:a16="http://schemas.microsoft.com/office/drawing/2014/main" id="{8D869122-E2BC-ED44-681B-43F70BEF81AF}"/>
              </a:ext>
            </a:extLst>
          </p:cNvPr>
          <p:cNvSpPr>
            <a:spLocks noGrp="1"/>
          </p:cNvSpPr>
          <p:nvPr>
            <p:ph type="title" hasCustomPrompt="1"/>
          </p:nvPr>
        </p:nvSpPr>
        <p:spPr>
          <a:xfrm>
            <a:off x="850168" y="876301"/>
            <a:ext cx="10122632" cy="652054"/>
          </a:xfrm>
        </p:spPr>
        <p:txBody>
          <a:bodyPr anchor="ctr">
            <a:noAutofit/>
          </a:bodyPr>
          <a:lstStyle>
            <a:lvl1pPr algn="ctr">
              <a:defRPr sz="3600" baseline="0"/>
            </a:lvl1pPr>
          </a:lstStyle>
          <a:p>
            <a:r>
              <a:rPr lang="en-US" dirty="0"/>
              <a:t>CLICK TO EDIT MASTER TITLE</a:t>
            </a:r>
          </a:p>
        </p:txBody>
      </p:sp>
      <p:sp>
        <p:nvSpPr>
          <p:cNvPr id="8" name="Picture Placeholder 23">
            <a:extLst>
              <a:ext uri="{FF2B5EF4-FFF2-40B4-BE49-F238E27FC236}">
                <a16:creationId xmlns:a16="http://schemas.microsoft.com/office/drawing/2014/main" id="{255CBD6C-C281-8722-27D4-3D2CC5788A07}"/>
              </a:ext>
            </a:extLst>
          </p:cNvPr>
          <p:cNvSpPr>
            <a:spLocks noGrp="1"/>
          </p:cNvSpPr>
          <p:nvPr>
            <p:ph type="pic" sz="quarter" idx="13"/>
          </p:nvPr>
        </p:nvSpPr>
        <p:spPr>
          <a:xfrm>
            <a:off x="1090665" y="1650517"/>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r>
              <a:rPr lang="en-US"/>
              <a:t>Click icon to add picture</a:t>
            </a:r>
            <a:endParaRPr lang="en-US" dirty="0"/>
          </a:p>
        </p:txBody>
      </p:sp>
      <p:sp>
        <p:nvSpPr>
          <p:cNvPr id="34" name="Text Placeholder 33">
            <a:extLst>
              <a:ext uri="{FF2B5EF4-FFF2-40B4-BE49-F238E27FC236}">
                <a16:creationId xmlns:a16="http://schemas.microsoft.com/office/drawing/2014/main" id="{F1774C4E-7344-8232-3750-E424576E1D73}"/>
              </a:ext>
            </a:extLst>
          </p:cNvPr>
          <p:cNvSpPr>
            <a:spLocks noGrp="1"/>
          </p:cNvSpPr>
          <p:nvPr>
            <p:ph type="body" sz="quarter" idx="37" hasCustomPrompt="1"/>
          </p:nvPr>
        </p:nvSpPr>
        <p:spPr>
          <a:xfrm>
            <a:off x="1088136" y="3136392"/>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0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tx1"/>
                </a:solidFill>
                <a:latin typeface="+mn-lt"/>
              </a:defRPr>
            </a:lvl1pPr>
          </a:lstStyle>
          <a:p>
            <a:pPr lvl="0"/>
            <a:r>
              <a:rPr lang="en-US" dirty="0"/>
              <a:t>Name</a:t>
            </a:r>
          </a:p>
        </p:txBody>
      </p:sp>
      <p:sp>
        <p:nvSpPr>
          <p:cNvPr id="30" name="Text Placeholder 28">
            <a:extLst>
              <a:ext uri="{FF2B5EF4-FFF2-40B4-BE49-F238E27FC236}">
                <a16:creationId xmlns:a16="http://schemas.microsoft.com/office/drawing/2014/main" id="{1CE5D490-4727-FFF1-4BFF-A3DED42ECA3F}"/>
              </a:ext>
            </a:extLst>
          </p:cNvPr>
          <p:cNvSpPr>
            <a:spLocks noGrp="1"/>
          </p:cNvSpPr>
          <p:nvPr>
            <p:ph type="body" sz="quarter" idx="22" hasCustomPrompt="1"/>
          </p:nvPr>
        </p:nvSpPr>
        <p:spPr>
          <a:xfrm>
            <a:off x="1185312" y="3587657"/>
            <a:ext cx="1833441" cy="217186"/>
          </a:xfrm>
        </p:spPr>
        <p:txBody>
          <a:bodyPr vert="horz" lIns="0" tIns="0" rIns="0" bIns="0" rtlCol="0" anchor="b">
            <a:noAutofit/>
          </a:bodyPr>
          <a:lstStyle>
            <a:lvl1pPr>
              <a:defRPr lang="en-US" sz="1200" spc="20" baseline="0" dirty="0">
                <a:solidFill>
                  <a:schemeClr val="tx1"/>
                </a:solidFill>
                <a:latin typeface="+mn-lt"/>
              </a:defRPr>
            </a:lvl1pPr>
          </a:lstStyle>
          <a:p>
            <a:pPr marL="0" lvl="0" indent="0">
              <a:lnSpc>
                <a:spcPct val="100000"/>
              </a:lnSpc>
              <a:spcBef>
                <a:spcPts val="0"/>
              </a:spcBef>
              <a:buNone/>
            </a:pPr>
            <a:r>
              <a:rPr lang="en-US" dirty="0"/>
              <a:t>Title</a:t>
            </a:r>
          </a:p>
        </p:txBody>
      </p:sp>
      <p:sp>
        <p:nvSpPr>
          <p:cNvPr id="18" name="Picture Placeholder 23">
            <a:extLst>
              <a:ext uri="{FF2B5EF4-FFF2-40B4-BE49-F238E27FC236}">
                <a16:creationId xmlns:a16="http://schemas.microsoft.com/office/drawing/2014/main" id="{53802057-01C6-8655-30FA-091AC26925F4}"/>
              </a:ext>
            </a:extLst>
          </p:cNvPr>
          <p:cNvSpPr>
            <a:spLocks noGrp="1"/>
          </p:cNvSpPr>
          <p:nvPr>
            <p:ph type="pic" sz="quarter" idx="15"/>
          </p:nvPr>
        </p:nvSpPr>
        <p:spPr>
          <a:xfrm>
            <a:off x="3638242" y="1656748"/>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r>
              <a:rPr lang="en-US"/>
              <a:t>Click icon to add picture</a:t>
            </a:r>
            <a:endParaRPr lang="en-US" dirty="0"/>
          </a:p>
        </p:txBody>
      </p:sp>
      <p:sp>
        <p:nvSpPr>
          <p:cNvPr id="40" name="Text Placeholder 39">
            <a:extLst>
              <a:ext uri="{FF2B5EF4-FFF2-40B4-BE49-F238E27FC236}">
                <a16:creationId xmlns:a16="http://schemas.microsoft.com/office/drawing/2014/main" id="{69E47AF5-CB74-C3EB-76CA-1CA76678E2D5}"/>
              </a:ext>
            </a:extLst>
          </p:cNvPr>
          <p:cNvSpPr>
            <a:spLocks noGrp="1"/>
          </p:cNvSpPr>
          <p:nvPr>
            <p:ph type="body" sz="quarter" idx="38" hasCustomPrompt="1"/>
          </p:nvPr>
        </p:nvSpPr>
        <p:spPr>
          <a:xfrm>
            <a:off x="3636236" y="3136392"/>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0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tx1"/>
                </a:solidFill>
                <a:latin typeface="+mn-lt"/>
              </a:defRPr>
            </a:lvl1pPr>
          </a:lstStyle>
          <a:p>
            <a:pPr lvl="0"/>
            <a:r>
              <a:rPr lang="en-US" dirty="0"/>
              <a:t>Name</a:t>
            </a:r>
          </a:p>
        </p:txBody>
      </p:sp>
      <p:sp>
        <p:nvSpPr>
          <p:cNvPr id="36" name="Text Placeholder 28">
            <a:extLst>
              <a:ext uri="{FF2B5EF4-FFF2-40B4-BE49-F238E27FC236}">
                <a16:creationId xmlns:a16="http://schemas.microsoft.com/office/drawing/2014/main" id="{890DFA6A-3356-DE98-022D-0DA202FBFD7E}"/>
              </a:ext>
            </a:extLst>
          </p:cNvPr>
          <p:cNvSpPr>
            <a:spLocks noGrp="1"/>
          </p:cNvSpPr>
          <p:nvPr>
            <p:ph type="body" sz="quarter" idx="26" hasCustomPrompt="1"/>
          </p:nvPr>
        </p:nvSpPr>
        <p:spPr>
          <a:xfrm>
            <a:off x="3734201" y="3589774"/>
            <a:ext cx="1833441" cy="217186"/>
          </a:xfrm>
        </p:spPr>
        <p:txBody>
          <a:bodyPr vert="horz" lIns="0" tIns="0" rIns="0" bIns="0" rtlCol="0" anchor="b">
            <a:noAutofit/>
          </a:bodyPr>
          <a:lstStyle>
            <a:lvl1pPr>
              <a:defRPr lang="en-US" sz="1200" spc="20" baseline="0" dirty="0">
                <a:solidFill>
                  <a:schemeClr val="tx1"/>
                </a:solidFill>
                <a:latin typeface="+mn-lt"/>
              </a:defRPr>
            </a:lvl1pPr>
          </a:lstStyle>
          <a:p>
            <a:pPr marL="0" lvl="0" indent="0">
              <a:lnSpc>
                <a:spcPct val="100000"/>
              </a:lnSpc>
              <a:spcBef>
                <a:spcPts val="0"/>
              </a:spcBef>
              <a:buNone/>
            </a:pPr>
            <a:r>
              <a:rPr lang="en-US" dirty="0"/>
              <a:t>Title</a:t>
            </a:r>
          </a:p>
        </p:txBody>
      </p:sp>
      <p:sp>
        <p:nvSpPr>
          <p:cNvPr id="19" name="Picture Placeholder 23">
            <a:extLst>
              <a:ext uri="{FF2B5EF4-FFF2-40B4-BE49-F238E27FC236}">
                <a16:creationId xmlns:a16="http://schemas.microsoft.com/office/drawing/2014/main" id="{4EB02CDB-488A-8142-CAF9-8E37FFF7C07D}"/>
              </a:ext>
            </a:extLst>
          </p:cNvPr>
          <p:cNvSpPr>
            <a:spLocks noGrp="1"/>
          </p:cNvSpPr>
          <p:nvPr>
            <p:ph type="pic" sz="quarter" idx="16"/>
          </p:nvPr>
        </p:nvSpPr>
        <p:spPr>
          <a:xfrm>
            <a:off x="6185819" y="1662979"/>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r>
              <a:rPr lang="en-US"/>
              <a:t>Click icon to add picture</a:t>
            </a:r>
            <a:endParaRPr lang="en-US" dirty="0"/>
          </a:p>
        </p:txBody>
      </p:sp>
      <p:sp>
        <p:nvSpPr>
          <p:cNvPr id="43" name="Text Placeholder 42">
            <a:extLst>
              <a:ext uri="{FF2B5EF4-FFF2-40B4-BE49-F238E27FC236}">
                <a16:creationId xmlns:a16="http://schemas.microsoft.com/office/drawing/2014/main" id="{4F3265D0-915B-E319-A154-B81C7A2C5B94}"/>
              </a:ext>
            </a:extLst>
          </p:cNvPr>
          <p:cNvSpPr>
            <a:spLocks noGrp="1"/>
          </p:cNvSpPr>
          <p:nvPr>
            <p:ph type="body" sz="quarter" idx="39" hasCustomPrompt="1"/>
          </p:nvPr>
        </p:nvSpPr>
        <p:spPr>
          <a:xfrm>
            <a:off x="6183813" y="3136392"/>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0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tx1"/>
                </a:solidFill>
                <a:latin typeface="+mn-lt"/>
              </a:defRPr>
            </a:lvl1pPr>
          </a:lstStyle>
          <a:p>
            <a:pPr lvl="0"/>
            <a:r>
              <a:rPr lang="en-US" dirty="0"/>
              <a:t>Name</a:t>
            </a:r>
          </a:p>
        </p:txBody>
      </p:sp>
      <p:sp>
        <p:nvSpPr>
          <p:cNvPr id="39" name="Text Placeholder 28">
            <a:extLst>
              <a:ext uri="{FF2B5EF4-FFF2-40B4-BE49-F238E27FC236}">
                <a16:creationId xmlns:a16="http://schemas.microsoft.com/office/drawing/2014/main" id="{CC0A1957-087D-BAC8-2FD3-C7879A14D683}"/>
              </a:ext>
            </a:extLst>
          </p:cNvPr>
          <p:cNvSpPr>
            <a:spLocks noGrp="1"/>
          </p:cNvSpPr>
          <p:nvPr>
            <p:ph type="body" sz="quarter" idx="28" hasCustomPrompt="1"/>
          </p:nvPr>
        </p:nvSpPr>
        <p:spPr>
          <a:xfrm>
            <a:off x="6283090" y="3594007"/>
            <a:ext cx="1833441" cy="217186"/>
          </a:xfrm>
        </p:spPr>
        <p:txBody>
          <a:bodyPr vert="horz" lIns="0" tIns="0" rIns="0" bIns="0" rtlCol="0" anchor="b">
            <a:noAutofit/>
          </a:bodyPr>
          <a:lstStyle>
            <a:lvl1pPr>
              <a:defRPr lang="en-US" sz="1200" spc="20" baseline="0" dirty="0">
                <a:solidFill>
                  <a:schemeClr val="tx1"/>
                </a:solidFill>
                <a:latin typeface="+mn-lt"/>
              </a:defRPr>
            </a:lvl1pPr>
          </a:lstStyle>
          <a:p>
            <a:pPr marL="0" lvl="0" indent="0">
              <a:lnSpc>
                <a:spcPct val="100000"/>
              </a:lnSpc>
              <a:spcBef>
                <a:spcPts val="0"/>
              </a:spcBef>
              <a:buNone/>
            </a:pPr>
            <a:r>
              <a:rPr lang="en-US" dirty="0"/>
              <a:t>Title</a:t>
            </a:r>
          </a:p>
        </p:txBody>
      </p:sp>
      <p:sp>
        <p:nvSpPr>
          <p:cNvPr id="17" name="Picture Placeholder 23">
            <a:extLst>
              <a:ext uri="{FF2B5EF4-FFF2-40B4-BE49-F238E27FC236}">
                <a16:creationId xmlns:a16="http://schemas.microsoft.com/office/drawing/2014/main" id="{C0FA0782-5A43-CA2A-3152-A02B9D5D744A}"/>
              </a:ext>
            </a:extLst>
          </p:cNvPr>
          <p:cNvSpPr>
            <a:spLocks noGrp="1"/>
          </p:cNvSpPr>
          <p:nvPr>
            <p:ph type="pic" sz="quarter" idx="14"/>
          </p:nvPr>
        </p:nvSpPr>
        <p:spPr>
          <a:xfrm>
            <a:off x="8733396" y="1669209"/>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r>
              <a:rPr lang="en-US"/>
              <a:t>Click icon to add picture</a:t>
            </a:r>
            <a:endParaRPr lang="en-US" dirty="0"/>
          </a:p>
        </p:txBody>
      </p:sp>
      <p:sp>
        <p:nvSpPr>
          <p:cNvPr id="46" name="Text Placeholder 45">
            <a:extLst>
              <a:ext uri="{FF2B5EF4-FFF2-40B4-BE49-F238E27FC236}">
                <a16:creationId xmlns:a16="http://schemas.microsoft.com/office/drawing/2014/main" id="{D922E682-729B-97DE-1956-5B8FDDB7A7B0}"/>
              </a:ext>
            </a:extLst>
          </p:cNvPr>
          <p:cNvSpPr>
            <a:spLocks noGrp="1"/>
          </p:cNvSpPr>
          <p:nvPr>
            <p:ph type="body" sz="quarter" idx="40" hasCustomPrompt="1"/>
          </p:nvPr>
        </p:nvSpPr>
        <p:spPr>
          <a:xfrm>
            <a:off x="8731390" y="3136392"/>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0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tx1"/>
                </a:solidFill>
                <a:latin typeface="+mn-lt"/>
              </a:defRPr>
            </a:lvl1pPr>
          </a:lstStyle>
          <a:p>
            <a:pPr lvl="0"/>
            <a:r>
              <a:rPr lang="en-US" dirty="0"/>
              <a:t>Name</a:t>
            </a:r>
          </a:p>
        </p:txBody>
      </p:sp>
      <p:sp>
        <p:nvSpPr>
          <p:cNvPr id="42" name="Text Placeholder 28">
            <a:extLst>
              <a:ext uri="{FF2B5EF4-FFF2-40B4-BE49-F238E27FC236}">
                <a16:creationId xmlns:a16="http://schemas.microsoft.com/office/drawing/2014/main" id="{8A2E2333-661F-499A-4099-13003D5327DE}"/>
              </a:ext>
            </a:extLst>
          </p:cNvPr>
          <p:cNvSpPr>
            <a:spLocks noGrp="1"/>
          </p:cNvSpPr>
          <p:nvPr>
            <p:ph type="body" sz="quarter" idx="30" hasCustomPrompt="1"/>
          </p:nvPr>
        </p:nvSpPr>
        <p:spPr>
          <a:xfrm>
            <a:off x="8831978" y="3591891"/>
            <a:ext cx="1833441" cy="217186"/>
          </a:xfrm>
        </p:spPr>
        <p:txBody>
          <a:bodyPr vert="horz" lIns="0" tIns="0" rIns="0" bIns="0" rtlCol="0" anchor="b">
            <a:noAutofit/>
          </a:bodyPr>
          <a:lstStyle>
            <a:lvl1pPr>
              <a:defRPr lang="en-US" sz="1200" spc="20" baseline="0" dirty="0">
                <a:solidFill>
                  <a:schemeClr val="tx1"/>
                </a:solidFill>
                <a:latin typeface="+mn-lt"/>
              </a:defRPr>
            </a:lvl1pPr>
          </a:lstStyle>
          <a:p>
            <a:pPr marL="0" lvl="0" indent="0">
              <a:lnSpc>
                <a:spcPct val="100000"/>
              </a:lnSpc>
              <a:spcBef>
                <a:spcPts val="0"/>
              </a:spcBef>
              <a:buNone/>
            </a:pPr>
            <a:r>
              <a:rPr lang="en-US" dirty="0"/>
              <a:t>Title</a:t>
            </a:r>
          </a:p>
        </p:txBody>
      </p:sp>
      <p:sp>
        <p:nvSpPr>
          <p:cNvPr id="24" name="Picture Placeholder 23">
            <a:extLst>
              <a:ext uri="{FF2B5EF4-FFF2-40B4-BE49-F238E27FC236}">
                <a16:creationId xmlns:a16="http://schemas.microsoft.com/office/drawing/2014/main" id="{BC2B0E64-6036-C50A-4B09-3307E136D0DB}"/>
              </a:ext>
            </a:extLst>
          </p:cNvPr>
          <p:cNvSpPr>
            <a:spLocks noGrp="1"/>
          </p:cNvSpPr>
          <p:nvPr>
            <p:ph type="pic" sz="quarter" idx="17"/>
          </p:nvPr>
        </p:nvSpPr>
        <p:spPr>
          <a:xfrm>
            <a:off x="1090665" y="4221285"/>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r>
              <a:rPr lang="en-US"/>
              <a:t>Click icon to add picture</a:t>
            </a:r>
            <a:endParaRPr lang="en-US" dirty="0"/>
          </a:p>
        </p:txBody>
      </p:sp>
      <p:sp>
        <p:nvSpPr>
          <p:cNvPr id="49" name="Text Placeholder 48">
            <a:extLst>
              <a:ext uri="{FF2B5EF4-FFF2-40B4-BE49-F238E27FC236}">
                <a16:creationId xmlns:a16="http://schemas.microsoft.com/office/drawing/2014/main" id="{B1360129-7F80-B48D-D46B-A111F17E47B4}"/>
              </a:ext>
            </a:extLst>
          </p:cNvPr>
          <p:cNvSpPr>
            <a:spLocks noGrp="1"/>
          </p:cNvSpPr>
          <p:nvPr>
            <p:ph type="body" sz="quarter" idx="41" hasCustomPrompt="1"/>
          </p:nvPr>
        </p:nvSpPr>
        <p:spPr>
          <a:xfrm>
            <a:off x="1088136" y="5687568"/>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0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tx1"/>
                </a:solidFill>
                <a:latin typeface="+mn-lt"/>
              </a:defRPr>
            </a:lvl1pPr>
          </a:lstStyle>
          <a:p>
            <a:pPr lvl="0"/>
            <a:r>
              <a:rPr lang="en-US" dirty="0"/>
              <a:t>Name</a:t>
            </a:r>
          </a:p>
        </p:txBody>
      </p:sp>
      <p:sp>
        <p:nvSpPr>
          <p:cNvPr id="33" name="Text Placeholder 28">
            <a:extLst>
              <a:ext uri="{FF2B5EF4-FFF2-40B4-BE49-F238E27FC236}">
                <a16:creationId xmlns:a16="http://schemas.microsoft.com/office/drawing/2014/main" id="{34A00EE2-7DE2-BF48-E0C1-81C2158B4107}"/>
              </a:ext>
            </a:extLst>
          </p:cNvPr>
          <p:cNvSpPr>
            <a:spLocks noGrp="1"/>
          </p:cNvSpPr>
          <p:nvPr>
            <p:ph type="body" sz="quarter" idx="24" hasCustomPrompt="1"/>
          </p:nvPr>
        </p:nvSpPr>
        <p:spPr>
          <a:xfrm>
            <a:off x="1185312" y="6150401"/>
            <a:ext cx="1833441" cy="217186"/>
          </a:xfrm>
        </p:spPr>
        <p:txBody>
          <a:bodyPr vert="horz" lIns="0" tIns="0" rIns="0" bIns="0" rtlCol="0" anchor="b">
            <a:noAutofit/>
          </a:bodyPr>
          <a:lstStyle>
            <a:lvl1pPr>
              <a:defRPr lang="en-US" sz="1200" spc="20" baseline="0" dirty="0">
                <a:solidFill>
                  <a:schemeClr val="tx1"/>
                </a:solidFill>
                <a:latin typeface="+mn-lt"/>
              </a:defRPr>
            </a:lvl1pPr>
          </a:lstStyle>
          <a:p>
            <a:pPr marL="0" lvl="0" indent="0">
              <a:lnSpc>
                <a:spcPct val="100000"/>
              </a:lnSpc>
              <a:spcBef>
                <a:spcPts val="0"/>
              </a:spcBef>
              <a:buNone/>
            </a:pPr>
            <a:r>
              <a:rPr lang="en-US" dirty="0"/>
              <a:t>Title</a:t>
            </a:r>
          </a:p>
        </p:txBody>
      </p:sp>
      <p:sp>
        <p:nvSpPr>
          <p:cNvPr id="26" name="Picture Placeholder 23">
            <a:extLst>
              <a:ext uri="{FF2B5EF4-FFF2-40B4-BE49-F238E27FC236}">
                <a16:creationId xmlns:a16="http://schemas.microsoft.com/office/drawing/2014/main" id="{90EE9725-A8CC-5A72-59F1-663EECC9FDF7}"/>
              </a:ext>
            </a:extLst>
          </p:cNvPr>
          <p:cNvSpPr>
            <a:spLocks noGrp="1"/>
          </p:cNvSpPr>
          <p:nvPr>
            <p:ph type="pic" sz="quarter" idx="19"/>
          </p:nvPr>
        </p:nvSpPr>
        <p:spPr>
          <a:xfrm>
            <a:off x="3638242" y="4218973"/>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r>
              <a:rPr lang="en-US"/>
              <a:t>Click icon to add picture</a:t>
            </a:r>
            <a:endParaRPr lang="en-US" dirty="0"/>
          </a:p>
        </p:txBody>
      </p:sp>
      <p:sp>
        <p:nvSpPr>
          <p:cNvPr id="52" name="Text Placeholder 51">
            <a:extLst>
              <a:ext uri="{FF2B5EF4-FFF2-40B4-BE49-F238E27FC236}">
                <a16:creationId xmlns:a16="http://schemas.microsoft.com/office/drawing/2014/main" id="{874C74F1-405C-C6EE-A607-2236B9B08E00}"/>
              </a:ext>
            </a:extLst>
          </p:cNvPr>
          <p:cNvSpPr>
            <a:spLocks noGrp="1"/>
          </p:cNvSpPr>
          <p:nvPr>
            <p:ph type="body" sz="quarter" idx="42" hasCustomPrompt="1"/>
          </p:nvPr>
        </p:nvSpPr>
        <p:spPr>
          <a:xfrm>
            <a:off x="3636236" y="5687568"/>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0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tx1"/>
                </a:solidFill>
                <a:latin typeface="+mn-lt"/>
              </a:defRPr>
            </a:lvl1pPr>
          </a:lstStyle>
          <a:p>
            <a:pPr lvl="0"/>
            <a:r>
              <a:rPr lang="en-US" dirty="0"/>
              <a:t>Name</a:t>
            </a:r>
          </a:p>
        </p:txBody>
      </p:sp>
      <p:sp>
        <p:nvSpPr>
          <p:cNvPr id="45" name="Text Placeholder 28">
            <a:extLst>
              <a:ext uri="{FF2B5EF4-FFF2-40B4-BE49-F238E27FC236}">
                <a16:creationId xmlns:a16="http://schemas.microsoft.com/office/drawing/2014/main" id="{F3B25311-1AE4-31EC-9514-AD4642A2B4F9}"/>
              </a:ext>
            </a:extLst>
          </p:cNvPr>
          <p:cNvSpPr>
            <a:spLocks noGrp="1"/>
          </p:cNvSpPr>
          <p:nvPr>
            <p:ph type="body" sz="quarter" idx="32" hasCustomPrompt="1"/>
          </p:nvPr>
        </p:nvSpPr>
        <p:spPr>
          <a:xfrm>
            <a:off x="3734201" y="6151618"/>
            <a:ext cx="1833441" cy="217186"/>
          </a:xfrm>
        </p:spPr>
        <p:txBody>
          <a:bodyPr vert="horz" lIns="0" tIns="0" rIns="0" bIns="0" rtlCol="0" anchor="b">
            <a:noAutofit/>
          </a:bodyPr>
          <a:lstStyle>
            <a:lvl1pPr>
              <a:defRPr lang="en-US" sz="1200" spc="20" baseline="0" dirty="0">
                <a:solidFill>
                  <a:schemeClr val="tx1"/>
                </a:solidFill>
                <a:latin typeface="+mn-lt"/>
              </a:defRPr>
            </a:lvl1pPr>
          </a:lstStyle>
          <a:p>
            <a:pPr marL="0" lvl="0" indent="0">
              <a:lnSpc>
                <a:spcPct val="100000"/>
              </a:lnSpc>
              <a:spcBef>
                <a:spcPts val="0"/>
              </a:spcBef>
              <a:buNone/>
            </a:pPr>
            <a:r>
              <a:rPr lang="en-US" dirty="0"/>
              <a:t>Title</a:t>
            </a:r>
          </a:p>
        </p:txBody>
      </p:sp>
      <p:sp>
        <p:nvSpPr>
          <p:cNvPr id="27" name="Picture Placeholder 23">
            <a:extLst>
              <a:ext uri="{FF2B5EF4-FFF2-40B4-BE49-F238E27FC236}">
                <a16:creationId xmlns:a16="http://schemas.microsoft.com/office/drawing/2014/main" id="{EA14E23B-F3B1-C7A2-B03A-1CEABC2E4CF2}"/>
              </a:ext>
            </a:extLst>
          </p:cNvPr>
          <p:cNvSpPr>
            <a:spLocks noGrp="1"/>
          </p:cNvSpPr>
          <p:nvPr>
            <p:ph type="pic" sz="quarter" idx="20"/>
          </p:nvPr>
        </p:nvSpPr>
        <p:spPr>
          <a:xfrm>
            <a:off x="6185819" y="4220129"/>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r>
              <a:rPr lang="en-US"/>
              <a:t>Click icon to add picture</a:t>
            </a:r>
            <a:endParaRPr lang="en-US" dirty="0"/>
          </a:p>
        </p:txBody>
      </p:sp>
      <p:sp>
        <p:nvSpPr>
          <p:cNvPr id="53" name="Text Placeholder 52">
            <a:extLst>
              <a:ext uri="{FF2B5EF4-FFF2-40B4-BE49-F238E27FC236}">
                <a16:creationId xmlns:a16="http://schemas.microsoft.com/office/drawing/2014/main" id="{3914135F-F251-D319-FE2A-787B519F9071}"/>
              </a:ext>
            </a:extLst>
          </p:cNvPr>
          <p:cNvSpPr>
            <a:spLocks noGrp="1"/>
          </p:cNvSpPr>
          <p:nvPr>
            <p:ph type="body" sz="quarter" idx="43" hasCustomPrompt="1"/>
          </p:nvPr>
        </p:nvSpPr>
        <p:spPr>
          <a:xfrm>
            <a:off x="6183813" y="5687568"/>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0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tx1"/>
                </a:solidFill>
                <a:latin typeface="+mn-lt"/>
              </a:defRPr>
            </a:lvl1pPr>
          </a:lstStyle>
          <a:p>
            <a:pPr lvl="0"/>
            <a:r>
              <a:rPr lang="en-US" dirty="0"/>
              <a:t>Name</a:t>
            </a:r>
          </a:p>
        </p:txBody>
      </p:sp>
      <p:sp>
        <p:nvSpPr>
          <p:cNvPr id="48" name="Text Placeholder 28">
            <a:extLst>
              <a:ext uri="{FF2B5EF4-FFF2-40B4-BE49-F238E27FC236}">
                <a16:creationId xmlns:a16="http://schemas.microsoft.com/office/drawing/2014/main" id="{A39619BE-B308-86FC-D02B-5B8AE1C8BF91}"/>
              </a:ext>
            </a:extLst>
          </p:cNvPr>
          <p:cNvSpPr>
            <a:spLocks noGrp="1"/>
          </p:cNvSpPr>
          <p:nvPr>
            <p:ph type="body" sz="quarter" idx="34" hasCustomPrompt="1"/>
          </p:nvPr>
        </p:nvSpPr>
        <p:spPr>
          <a:xfrm>
            <a:off x="6283090" y="6149184"/>
            <a:ext cx="1833441" cy="217186"/>
          </a:xfrm>
        </p:spPr>
        <p:txBody>
          <a:bodyPr vert="horz" lIns="0" tIns="0" rIns="0" bIns="0" rtlCol="0" anchor="b">
            <a:noAutofit/>
          </a:bodyPr>
          <a:lstStyle>
            <a:lvl1pPr>
              <a:defRPr lang="en-US" sz="1200" spc="20" baseline="0" dirty="0">
                <a:solidFill>
                  <a:schemeClr val="tx1"/>
                </a:solidFill>
                <a:latin typeface="+mn-lt"/>
              </a:defRPr>
            </a:lvl1pPr>
          </a:lstStyle>
          <a:p>
            <a:pPr marL="0" lvl="0" indent="0">
              <a:lnSpc>
                <a:spcPct val="100000"/>
              </a:lnSpc>
              <a:spcBef>
                <a:spcPts val="0"/>
              </a:spcBef>
              <a:buNone/>
            </a:pPr>
            <a:r>
              <a:rPr lang="en-US" dirty="0"/>
              <a:t>Title</a:t>
            </a:r>
          </a:p>
        </p:txBody>
      </p:sp>
      <p:sp>
        <p:nvSpPr>
          <p:cNvPr id="25" name="Picture Placeholder 23">
            <a:extLst>
              <a:ext uri="{FF2B5EF4-FFF2-40B4-BE49-F238E27FC236}">
                <a16:creationId xmlns:a16="http://schemas.microsoft.com/office/drawing/2014/main" id="{D44FC776-875A-9EAD-435C-F5D0F3DF3852}"/>
              </a:ext>
            </a:extLst>
          </p:cNvPr>
          <p:cNvSpPr>
            <a:spLocks noGrp="1"/>
          </p:cNvSpPr>
          <p:nvPr>
            <p:ph type="pic" sz="quarter" idx="18"/>
          </p:nvPr>
        </p:nvSpPr>
        <p:spPr>
          <a:xfrm>
            <a:off x="8733396" y="4222440"/>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r>
              <a:rPr lang="en-US"/>
              <a:t>Click icon to add picture</a:t>
            </a:r>
            <a:endParaRPr lang="en-US" dirty="0"/>
          </a:p>
        </p:txBody>
      </p:sp>
      <p:sp>
        <p:nvSpPr>
          <p:cNvPr id="54" name="Text Placeholder 53">
            <a:extLst>
              <a:ext uri="{FF2B5EF4-FFF2-40B4-BE49-F238E27FC236}">
                <a16:creationId xmlns:a16="http://schemas.microsoft.com/office/drawing/2014/main" id="{B9DED069-060F-0176-B4A9-26120A147B76}"/>
              </a:ext>
            </a:extLst>
          </p:cNvPr>
          <p:cNvSpPr>
            <a:spLocks noGrp="1"/>
          </p:cNvSpPr>
          <p:nvPr>
            <p:ph type="body" sz="quarter" idx="44" hasCustomPrompt="1"/>
          </p:nvPr>
        </p:nvSpPr>
        <p:spPr>
          <a:xfrm>
            <a:off x="8731390" y="5687568"/>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0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tx1"/>
                </a:solidFill>
                <a:latin typeface="+mn-lt"/>
              </a:defRPr>
            </a:lvl1pPr>
          </a:lstStyle>
          <a:p>
            <a:pPr lvl="0"/>
            <a:r>
              <a:rPr lang="en-US" dirty="0"/>
              <a:t>Name</a:t>
            </a:r>
          </a:p>
        </p:txBody>
      </p:sp>
      <p:sp>
        <p:nvSpPr>
          <p:cNvPr id="51" name="Text Placeholder 28">
            <a:extLst>
              <a:ext uri="{FF2B5EF4-FFF2-40B4-BE49-F238E27FC236}">
                <a16:creationId xmlns:a16="http://schemas.microsoft.com/office/drawing/2014/main" id="{4AD10861-EBBA-146D-C4EC-C0252F808B53}"/>
              </a:ext>
            </a:extLst>
          </p:cNvPr>
          <p:cNvSpPr>
            <a:spLocks noGrp="1"/>
          </p:cNvSpPr>
          <p:nvPr>
            <p:ph type="body" sz="quarter" idx="36" hasCustomPrompt="1"/>
          </p:nvPr>
        </p:nvSpPr>
        <p:spPr>
          <a:xfrm>
            <a:off x="8831978" y="6152835"/>
            <a:ext cx="1833441" cy="217186"/>
          </a:xfrm>
        </p:spPr>
        <p:txBody>
          <a:bodyPr vert="horz" lIns="0" tIns="0" rIns="0" bIns="0" rtlCol="0" anchor="b">
            <a:noAutofit/>
          </a:bodyPr>
          <a:lstStyle>
            <a:lvl1pPr>
              <a:defRPr lang="en-US" sz="1200" spc="20" baseline="0" dirty="0">
                <a:solidFill>
                  <a:schemeClr val="tx1"/>
                </a:solidFill>
                <a:latin typeface="+mn-lt"/>
              </a:defRPr>
            </a:lvl1pPr>
          </a:lstStyle>
          <a:p>
            <a:pPr marL="0" lvl="0" indent="0">
              <a:lnSpc>
                <a:spcPct val="100000"/>
              </a:lnSpc>
              <a:spcBef>
                <a:spcPts val="0"/>
              </a:spcBef>
              <a:buNone/>
            </a:pPr>
            <a:r>
              <a:rPr lang="en-US" dirty="0"/>
              <a:t>Title</a:t>
            </a:r>
          </a:p>
        </p:txBody>
      </p:sp>
      <p:sp>
        <p:nvSpPr>
          <p:cNvPr id="2" name="Footer Placeholder 1">
            <a:extLst>
              <a:ext uri="{FF2B5EF4-FFF2-40B4-BE49-F238E27FC236}">
                <a16:creationId xmlns:a16="http://schemas.microsoft.com/office/drawing/2014/main" id="{58B2A1B4-8B38-9645-3655-35A4232B984C}"/>
              </a:ext>
            </a:extLst>
          </p:cNvPr>
          <p:cNvSpPr>
            <a:spLocks noGrp="1"/>
          </p:cNvSpPr>
          <p:nvPr>
            <p:ph type="ftr" sz="quarter" idx="45"/>
          </p:nvPr>
        </p:nvSpPr>
        <p:spPr/>
        <p:txBody>
          <a:bodyPr/>
          <a:lstStyle/>
          <a:p>
            <a:r>
              <a:rPr lang="en-US" dirty="0"/>
              <a:t>Presentation Title</a:t>
            </a:r>
          </a:p>
        </p:txBody>
      </p:sp>
      <p:sp>
        <p:nvSpPr>
          <p:cNvPr id="3" name="Slide Number Placeholder 2">
            <a:extLst>
              <a:ext uri="{FF2B5EF4-FFF2-40B4-BE49-F238E27FC236}">
                <a16:creationId xmlns:a16="http://schemas.microsoft.com/office/drawing/2014/main" id="{FFD77F83-709B-A595-838B-A50CBBA8DB76}"/>
              </a:ext>
            </a:extLst>
          </p:cNvPr>
          <p:cNvSpPr>
            <a:spLocks noGrp="1"/>
          </p:cNvSpPr>
          <p:nvPr>
            <p:ph type="sldNum" sz="quarter" idx="46"/>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2875107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11" name="Title 21">
            <a:extLst>
              <a:ext uri="{FF2B5EF4-FFF2-40B4-BE49-F238E27FC236}">
                <a16:creationId xmlns:a16="http://schemas.microsoft.com/office/drawing/2014/main" id="{3995F526-330B-DAB7-25A1-EFA47C9C8033}"/>
              </a:ext>
            </a:extLst>
          </p:cNvPr>
          <p:cNvSpPr>
            <a:spLocks noGrp="1"/>
          </p:cNvSpPr>
          <p:nvPr>
            <p:ph type="title" hasCustomPrompt="1"/>
          </p:nvPr>
        </p:nvSpPr>
        <p:spPr>
          <a:xfrm>
            <a:off x="847384" y="884982"/>
            <a:ext cx="5744335" cy="979204"/>
          </a:xfrm>
        </p:spPr>
        <p:txBody>
          <a:bodyPr lIns="0" tIns="0" rIns="0" bIns="0" anchor="t">
            <a:noAutofit/>
          </a:bodyPr>
          <a:lstStyle>
            <a:lvl1pPr>
              <a:defRPr sz="3600" cap="all" baseline="0"/>
            </a:lvl1pPr>
          </a:lstStyle>
          <a:p>
            <a:r>
              <a:rPr lang="en-US" dirty="0"/>
              <a:t>CLICK TO EDIT MASTER TITLE</a:t>
            </a:r>
          </a:p>
        </p:txBody>
      </p:sp>
      <p:sp>
        <p:nvSpPr>
          <p:cNvPr id="15" name="Text Placeholder 28">
            <a:extLst>
              <a:ext uri="{FF2B5EF4-FFF2-40B4-BE49-F238E27FC236}">
                <a16:creationId xmlns:a16="http://schemas.microsoft.com/office/drawing/2014/main" id="{93B8605C-A60E-DE47-5851-9BF04601C891}"/>
              </a:ext>
            </a:extLst>
          </p:cNvPr>
          <p:cNvSpPr>
            <a:spLocks noGrp="1"/>
          </p:cNvSpPr>
          <p:nvPr>
            <p:ph type="body" sz="quarter" idx="31" hasCustomPrompt="1"/>
          </p:nvPr>
        </p:nvSpPr>
        <p:spPr>
          <a:xfrm>
            <a:off x="852790" y="1864186"/>
            <a:ext cx="5753520" cy="631867"/>
          </a:xfrm>
        </p:spPr>
        <p:txBody>
          <a:bodyPr lIns="0" tIns="0" rIns="0" bIns="0" anchor="b">
            <a:noAutofit/>
          </a:bodyPr>
          <a:lstStyle>
            <a:lvl1pPr marL="0" indent="0" algn="l">
              <a:lnSpc>
                <a:spcPct val="100000"/>
              </a:lnSpc>
              <a:spcBef>
                <a:spcPts val="0"/>
              </a:spcBef>
              <a:buNone/>
              <a:defRPr lang="en-US" sz="2000" b="1" i="0" kern="1200" cap="all" spc="300" baseline="0" dirty="0">
                <a:solidFill>
                  <a:schemeClr val="tx1"/>
                </a:solidFill>
                <a:latin typeface="+mj-lt"/>
                <a:ea typeface="+mn-ea"/>
                <a:cs typeface="Arial Black" panose="020B0604020202020204" pitchFamily="34" charset="0"/>
              </a:defRPr>
            </a:lvl1pPr>
          </a:lstStyle>
          <a:p>
            <a:r>
              <a:rPr lang="en-US" dirty="0"/>
              <a:t>CLICK TO EDIT MASTER SUBTITLE STYLE</a:t>
            </a:r>
          </a:p>
        </p:txBody>
      </p:sp>
      <p:sp>
        <p:nvSpPr>
          <p:cNvPr id="40" name="Text Placeholder 28">
            <a:extLst>
              <a:ext uri="{FF2B5EF4-FFF2-40B4-BE49-F238E27FC236}">
                <a16:creationId xmlns:a16="http://schemas.microsoft.com/office/drawing/2014/main" id="{7B436DCE-21AD-38E2-5C66-1BA09385112D}"/>
              </a:ext>
            </a:extLst>
          </p:cNvPr>
          <p:cNvSpPr>
            <a:spLocks noGrp="1"/>
          </p:cNvSpPr>
          <p:nvPr>
            <p:ph type="body" sz="quarter" idx="29" hasCustomPrompt="1"/>
          </p:nvPr>
        </p:nvSpPr>
        <p:spPr>
          <a:xfrm>
            <a:off x="851805" y="2553205"/>
            <a:ext cx="5257800" cy="1311566"/>
          </a:xfrm>
        </p:spPr>
        <p:txBody>
          <a:bodyPr vert="horz" lIns="0" tIns="0" rIns="0" bIns="0" rtlCol="0">
            <a:noAutofit/>
          </a:bodyPr>
          <a:lstStyle>
            <a:lvl1pPr marL="0" indent="0">
              <a:buFont typeface="Arial" panose="020B0604020202020204" pitchFamily="34" charset="0"/>
              <a:buChar char="•"/>
              <a:defRPr lang="en-US" sz="1400" spc="0" baseline="0" dirty="0"/>
            </a:lvl1pPr>
          </a:lstStyle>
          <a:p>
            <a:pPr marL="285750" lvl="0" indent="-285750">
              <a:lnSpc>
                <a:spcPct val="100000"/>
              </a:lnSpc>
              <a:spcBef>
                <a:spcPts val="0"/>
              </a:spcBef>
            </a:pPr>
            <a:r>
              <a:rPr lang="en-US" dirty="0"/>
              <a:t>Second level</a:t>
            </a:r>
          </a:p>
          <a:p>
            <a:pPr marL="285750" lvl="0" indent="-285750">
              <a:lnSpc>
                <a:spcPct val="100000"/>
              </a:lnSpc>
              <a:spcBef>
                <a:spcPts val="0"/>
              </a:spcBef>
            </a:pPr>
            <a:endParaRPr lang="en-US" dirty="0"/>
          </a:p>
        </p:txBody>
      </p:sp>
      <p:sp>
        <p:nvSpPr>
          <p:cNvPr id="20" name="Text Placeholder 28">
            <a:extLst>
              <a:ext uri="{FF2B5EF4-FFF2-40B4-BE49-F238E27FC236}">
                <a16:creationId xmlns:a16="http://schemas.microsoft.com/office/drawing/2014/main" id="{3A8FAFF0-E023-1B32-CC58-E8ABA8632D2E}"/>
              </a:ext>
            </a:extLst>
          </p:cNvPr>
          <p:cNvSpPr>
            <a:spLocks noGrp="1"/>
          </p:cNvSpPr>
          <p:nvPr>
            <p:ph type="body" sz="quarter" idx="33" hasCustomPrompt="1"/>
          </p:nvPr>
        </p:nvSpPr>
        <p:spPr>
          <a:xfrm>
            <a:off x="852790" y="4057317"/>
            <a:ext cx="5753520" cy="631867"/>
          </a:xfrm>
        </p:spPr>
        <p:txBody>
          <a:bodyPr lIns="0" tIns="0" rIns="0" bIns="0" anchor="b">
            <a:noAutofit/>
          </a:bodyPr>
          <a:lstStyle>
            <a:lvl1pPr marL="0" indent="0" algn="l">
              <a:lnSpc>
                <a:spcPct val="100000"/>
              </a:lnSpc>
              <a:spcBef>
                <a:spcPts val="0"/>
              </a:spcBef>
              <a:buNone/>
              <a:defRPr lang="en-US" sz="2000" b="1" i="0" kern="1200" cap="all" spc="300" baseline="0" dirty="0">
                <a:solidFill>
                  <a:schemeClr val="tx1"/>
                </a:solidFill>
                <a:latin typeface="+mj-lt"/>
                <a:ea typeface="+mn-ea"/>
                <a:cs typeface="Arial Black" panose="020B0604020202020204" pitchFamily="34" charset="0"/>
              </a:defRPr>
            </a:lvl1pPr>
          </a:lstStyle>
          <a:p>
            <a:r>
              <a:rPr lang="en-US" dirty="0"/>
              <a:t>CLICK TO EDIT MASTER SUBTITLE STYLE</a:t>
            </a:r>
          </a:p>
        </p:txBody>
      </p:sp>
      <p:sp>
        <p:nvSpPr>
          <p:cNvPr id="19" name="Text Placeholder 28">
            <a:extLst>
              <a:ext uri="{FF2B5EF4-FFF2-40B4-BE49-F238E27FC236}">
                <a16:creationId xmlns:a16="http://schemas.microsoft.com/office/drawing/2014/main" id="{B73215FA-B8EB-7DD7-837F-F76B74F83728}"/>
              </a:ext>
            </a:extLst>
          </p:cNvPr>
          <p:cNvSpPr>
            <a:spLocks noGrp="1"/>
          </p:cNvSpPr>
          <p:nvPr>
            <p:ph type="body" sz="quarter" idx="32" hasCustomPrompt="1"/>
          </p:nvPr>
        </p:nvSpPr>
        <p:spPr>
          <a:xfrm>
            <a:off x="851805" y="4746336"/>
            <a:ext cx="5257800" cy="1311566"/>
          </a:xfrm>
        </p:spPr>
        <p:txBody>
          <a:bodyPr vert="horz" lIns="0" tIns="0" rIns="0" bIns="0" rtlCol="0">
            <a:noAutofit/>
          </a:bodyPr>
          <a:lstStyle>
            <a:lvl1pPr marL="0" indent="0">
              <a:buFont typeface="Arial" panose="020B0604020202020204" pitchFamily="34" charset="0"/>
              <a:buChar char="•"/>
              <a:defRPr lang="en-US" sz="1400" spc="0" baseline="0" dirty="0"/>
            </a:lvl1pPr>
          </a:lstStyle>
          <a:p>
            <a:pPr marL="285750" lvl="0" indent="-285750">
              <a:lnSpc>
                <a:spcPct val="100000"/>
              </a:lnSpc>
              <a:spcBef>
                <a:spcPts val="0"/>
              </a:spcBef>
            </a:pPr>
            <a:r>
              <a:rPr lang="en-US" dirty="0"/>
              <a:t>Second level</a:t>
            </a:r>
          </a:p>
          <a:p>
            <a:pPr marL="285750" lvl="0" indent="-285750">
              <a:lnSpc>
                <a:spcPct val="100000"/>
              </a:lnSpc>
              <a:spcBef>
                <a:spcPts val="0"/>
              </a:spcBef>
            </a:pPr>
            <a:endParaRPr lang="en-US" dirty="0"/>
          </a:p>
        </p:txBody>
      </p:sp>
      <p:sp>
        <p:nvSpPr>
          <p:cNvPr id="32" name="Rectangle 31">
            <a:extLst>
              <a:ext uri="{FF2B5EF4-FFF2-40B4-BE49-F238E27FC236}">
                <a16:creationId xmlns:a16="http://schemas.microsoft.com/office/drawing/2014/main" id="{4AED9AA9-2FB1-B400-47C0-803090B07B01}"/>
              </a:ext>
            </a:extLst>
          </p:cNvPr>
          <p:cNvSpPr/>
          <p:nvPr userDrawn="1"/>
        </p:nvSpPr>
        <p:spPr>
          <a:xfrm>
            <a:off x="7793831" y="810843"/>
            <a:ext cx="3091172" cy="5597912"/>
          </a:xfrm>
          <a:prstGeom prst="rect">
            <a:avLst/>
          </a:prstGeom>
          <a:solidFill>
            <a:schemeClr val="accent1">
              <a:alpha val="9323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18" name="Picture Placeholder 17">
            <a:extLst>
              <a:ext uri="{FF2B5EF4-FFF2-40B4-BE49-F238E27FC236}">
                <a16:creationId xmlns:a16="http://schemas.microsoft.com/office/drawing/2014/main" id="{C39E8D03-897F-C49F-D816-03B8BD63013D}"/>
              </a:ext>
            </a:extLst>
          </p:cNvPr>
          <p:cNvSpPr>
            <a:spLocks noGrp="1"/>
          </p:cNvSpPr>
          <p:nvPr>
            <p:ph type="pic" sz="quarter" idx="10"/>
          </p:nvPr>
        </p:nvSpPr>
        <p:spPr>
          <a:xfrm>
            <a:off x="7214510" y="1066373"/>
            <a:ext cx="2243137" cy="4929188"/>
          </a:xfrm>
          <a:solidFill>
            <a:schemeClr val="accent1">
              <a:lumMod val="20000"/>
              <a:lumOff val="80000"/>
            </a:schemeClr>
          </a:solidFill>
        </p:spPr>
        <p:txBody>
          <a:bodyPr anchor="ctr">
            <a:noAutofit/>
          </a:bodyPr>
          <a:lstStyle>
            <a:lvl1pPr algn="ctr">
              <a:defRPr/>
            </a:lvl1pPr>
          </a:lstStyle>
          <a:p>
            <a:r>
              <a:rPr lang="en-US"/>
              <a:t>Click icon to add picture</a:t>
            </a:r>
            <a:endParaRPr lang="en-US" dirty="0"/>
          </a:p>
        </p:txBody>
      </p:sp>
      <p:sp>
        <p:nvSpPr>
          <p:cNvPr id="22" name="Picture Placeholder 17">
            <a:extLst>
              <a:ext uri="{FF2B5EF4-FFF2-40B4-BE49-F238E27FC236}">
                <a16:creationId xmlns:a16="http://schemas.microsoft.com/office/drawing/2014/main" id="{DE571619-8CCB-E378-472D-84C8ED7F8AC4}"/>
              </a:ext>
            </a:extLst>
          </p:cNvPr>
          <p:cNvSpPr>
            <a:spLocks noGrp="1"/>
          </p:cNvSpPr>
          <p:nvPr>
            <p:ph type="pic" sz="quarter" idx="13"/>
          </p:nvPr>
        </p:nvSpPr>
        <p:spPr>
          <a:xfrm>
            <a:off x="9791099" y="1066373"/>
            <a:ext cx="1672682" cy="2278993"/>
          </a:xfrm>
          <a:solidFill>
            <a:schemeClr val="accent1">
              <a:lumMod val="20000"/>
              <a:lumOff val="80000"/>
            </a:schemeClr>
          </a:solidFill>
        </p:spPr>
        <p:txBody>
          <a:bodyPr anchor="ctr">
            <a:noAutofit/>
          </a:bodyPr>
          <a:lstStyle>
            <a:lvl1pPr algn="ctr">
              <a:defRPr/>
            </a:lvl1pPr>
          </a:lstStyle>
          <a:p>
            <a:r>
              <a:rPr lang="en-US"/>
              <a:t>Click icon to add picture</a:t>
            </a:r>
            <a:endParaRPr lang="en-US" dirty="0"/>
          </a:p>
        </p:txBody>
      </p:sp>
      <p:sp>
        <p:nvSpPr>
          <p:cNvPr id="23" name="Picture Placeholder 17">
            <a:extLst>
              <a:ext uri="{FF2B5EF4-FFF2-40B4-BE49-F238E27FC236}">
                <a16:creationId xmlns:a16="http://schemas.microsoft.com/office/drawing/2014/main" id="{4A772672-1696-B0AC-34A7-37560F101DFE}"/>
              </a:ext>
            </a:extLst>
          </p:cNvPr>
          <p:cNvSpPr>
            <a:spLocks noGrp="1"/>
          </p:cNvSpPr>
          <p:nvPr>
            <p:ph type="pic" sz="quarter" idx="14"/>
          </p:nvPr>
        </p:nvSpPr>
        <p:spPr>
          <a:xfrm>
            <a:off x="9791099" y="3716568"/>
            <a:ext cx="1672682" cy="2278993"/>
          </a:xfrm>
          <a:solidFill>
            <a:schemeClr val="accent1">
              <a:lumMod val="20000"/>
              <a:lumOff val="80000"/>
            </a:schemeClr>
          </a:solidFill>
        </p:spPr>
        <p:txBody>
          <a:bodyPr anchor="ctr">
            <a:noAutofit/>
          </a:bodyPr>
          <a:lstStyle>
            <a:lvl1pPr algn="ctr">
              <a:defRPr/>
            </a:lvl1pPr>
          </a:lstStyle>
          <a:p>
            <a:r>
              <a:rPr lang="en-US"/>
              <a:t>Click icon to add picture</a:t>
            </a:r>
            <a:endParaRPr lang="en-US" dirty="0"/>
          </a:p>
        </p:txBody>
      </p:sp>
      <p:sp>
        <p:nvSpPr>
          <p:cNvPr id="2" name="Footer Placeholder 1">
            <a:extLst>
              <a:ext uri="{FF2B5EF4-FFF2-40B4-BE49-F238E27FC236}">
                <a16:creationId xmlns:a16="http://schemas.microsoft.com/office/drawing/2014/main" id="{5A615220-DA65-3A8D-609D-95B6D86B192A}"/>
              </a:ext>
            </a:extLst>
          </p:cNvPr>
          <p:cNvSpPr>
            <a:spLocks noGrp="1"/>
          </p:cNvSpPr>
          <p:nvPr>
            <p:ph type="ftr" sz="quarter" idx="34"/>
          </p:nvPr>
        </p:nvSpPr>
        <p:spPr/>
        <p:txBody>
          <a:bodyPr/>
          <a:lstStyle/>
          <a:p>
            <a:r>
              <a:rPr lang="en-US" dirty="0"/>
              <a:t>Presentation Title</a:t>
            </a:r>
          </a:p>
        </p:txBody>
      </p:sp>
      <p:sp>
        <p:nvSpPr>
          <p:cNvPr id="3" name="Slide Number Placeholder 2">
            <a:extLst>
              <a:ext uri="{FF2B5EF4-FFF2-40B4-BE49-F238E27FC236}">
                <a16:creationId xmlns:a16="http://schemas.microsoft.com/office/drawing/2014/main" id="{6AC2A57F-F2BF-F3B3-9D45-5DCD2608D80C}"/>
              </a:ext>
            </a:extLst>
          </p:cNvPr>
          <p:cNvSpPr>
            <a:spLocks noGrp="1"/>
          </p:cNvSpPr>
          <p:nvPr>
            <p:ph type="sldNum" sz="quarter" idx="35"/>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799200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821385B8-472C-422F-2A52-C71336190A24}"/>
              </a:ext>
            </a:extLst>
          </p:cNvPr>
          <p:cNvSpPr>
            <a:spLocks noGrp="1"/>
          </p:cNvSpPr>
          <p:nvPr>
            <p:ph type="title" hasCustomPrompt="1"/>
          </p:nvPr>
        </p:nvSpPr>
        <p:spPr>
          <a:xfrm>
            <a:off x="850168" y="876301"/>
            <a:ext cx="10122632" cy="652054"/>
          </a:xfrm>
        </p:spPr>
        <p:txBody>
          <a:bodyPr anchor="ctr">
            <a:noAutofit/>
          </a:bodyPr>
          <a:lstStyle>
            <a:lvl1pPr algn="ctr">
              <a:defRPr sz="3600" baseline="0"/>
            </a:lvl1pPr>
          </a:lstStyle>
          <a:p>
            <a:r>
              <a:rPr lang="en-US" dirty="0"/>
              <a:t>CLICK TO EDIT MASTER TITLE</a:t>
            </a:r>
          </a:p>
        </p:txBody>
      </p:sp>
      <p:sp>
        <p:nvSpPr>
          <p:cNvPr id="2" name="Oval 1">
            <a:extLst>
              <a:ext uri="{FF2B5EF4-FFF2-40B4-BE49-F238E27FC236}">
                <a16:creationId xmlns:a16="http://schemas.microsoft.com/office/drawing/2014/main" id="{9DE7CA9C-8486-4EA1-8701-DB28FF478598}"/>
              </a:ext>
            </a:extLst>
          </p:cNvPr>
          <p:cNvSpPr/>
          <p:nvPr userDrawn="1"/>
        </p:nvSpPr>
        <p:spPr>
          <a:xfrm>
            <a:off x="2060160" y="2070777"/>
            <a:ext cx="956930" cy="956930"/>
          </a:xfrm>
          <a:prstGeom prst="ellipse">
            <a:avLst/>
          </a:prstGeom>
          <a:solidFill>
            <a:schemeClr val="accent1">
              <a:alpha val="7449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26" name="Picture Placeholder 13">
            <a:extLst>
              <a:ext uri="{FF2B5EF4-FFF2-40B4-BE49-F238E27FC236}">
                <a16:creationId xmlns:a16="http://schemas.microsoft.com/office/drawing/2014/main" id="{5C378C59-971F-BF38-742D-D95B205A12CA}"/>
              </a:ext>
            </a:extLst>
          </p:cNvPr>
          <p:cNvSpPr>
            <a:spLocks noGrp="1"/>
          </p:cNvSpPr>
          <p:nvPr>
            <p:ph type="pic" sz="quarter" idx="32"/>
          </p:nvPr>
        </p:nvSpPr>
        <p:spPr>
          <a:xfrm>
            <a:off x="1540257" y="2001750"/>
            <a:ext cx="1159161" cy="1036101"/>
          </a:xfrm>
          <a:noFill/>
        </p:spPr>
        <p:txBody>
          <a:bodyPr anchor="ctr">
            <a:noAutofit/>
          </a:bodyPr>
          <a:lstStyle>
            <a:lvl1pPr algn="ctr">
              <a:defRPr sz="1600"/>
            </a:lvl1pPr>
          </a:lstStyle>
          <a:p>
            <a:r>
              <a:rPr lang="en-US"/>
              <a:t>Click icon to add picture</a:t>
            </a:r>
            <a:endParaRPr lang="en-US" dirty="0"/>
          </a:p>
        </p:txBody>
      </p:sp>
      <p:sp>
        <p:nvSpPr>
          <p:cNvPr id="21" name="Subtitle 2">
            <a:extLst>
              <a:ext uri="{FF2B5EF4-FFF2-40B4-BE49-F238E27FC236}">
                <a16:creationId xmlns:a16="http://schemas.microsoft.com/office/drawing/2014/main" id="{3BAF3E19-6FBE-8CBB-4079-33F65C860D3F}"/>
              </a:ext>
            </a:extLst>
          </p:cNvPr>
          <p:cNvSpPr>
            <a:spLocks noGrp="1"/>
          </p:cNvSpPr>
          <p:nvPr>
            <p:ph type="subTitle" idx="1" hasCustomPrompt="1"/>
          </p:nvPr>
        </p:nvSpPr>
        <p:spPr>
          <a:xfrm>
            <a:off x="844257" y="3029583"/>
            <a:ext cx="2940863" cy="1002007"/>
          </a:xfrm>
        </p:spPr>
        <p:txBody>
          <a:bodyPr anchor="b">
            <a:noAutofit/>
          </a:bodyPr>
          <a:lstStyle>
            <a:lvl1pPr marL="0" indent="0" algn="l">
              <a:lnSpc>
                <a:spcPct val="100000"/>
              </a:lnSpc>
              <a:buNone/>
              <a:defRPr sz="2000" b="1" i="0" cap="all" spc="300" baseline="0">
                <a:latin typeface="+mj-lt"/>
                <a:cs typeface="Arial Black"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2" name="Content Placeholder 2">
            <a:extLst>
              <a:ext uri="{FF2B5EF4-FFF2-40B4-BE49-F238E27FC236}">
                <a16:creationId xmlns:a16="http://schemas.microsoft.com/office/drawing/2014/main" id="{16C42666-9F54-E92B-0327-85CCBAD21F0A}"/>
              </a:ext>
            </a:extLst>
          </p:cNvPr>
          <p:cNvSpPr>
            <a:spLocks noGrp="1"/>
          </p:cNvSpPr>
          <p:nvPr>
            <p:ph idx="10" hasCustomPrompt="1"/>
          </p:nvPr>
        </p:nvSpPr>
        <p:spPr>
          <a:xfrm>
            <a:off x="844257" y="4053021"/>
            <a:ext cx="2944737" cy="2284667"/>
          </a:xfrm>
        </p:spPr>
        <p:txBody>
          <a:bodyPr lIns="0" tIns="0" rIns="0" bIns="0">
            <a:noAutofit/>
          </a:bodyPr>
          <a:lstStyle>
            <a:lvl1pPr marL="285750" indent="-285750">
              <a:lnSpc>
                <a:spcPct val="100000"/>
              </a:lnSpc>
              <a:buFont typeface="Arial" panose="020B0604020202020204" pitchFamily="34" charset="0"/>
              <a:buChar char="•"/>
              <a:defRPr sz="1400" b="0" i="0">
                <a:latin typeface="+mn-lt"/>
              </a:defRPr>
            </a:lvl1pPr>
            <a:lvl2pPr marL="800100" indent="-342900">
              <a:lnSpc>
                <a:spcPct val="100000"/>
              </a:lnSpc>
              <a:buFont typeface="Arial" panose="020B0604020202020204" pitchFamily="34" charset="0"/>
              <a:buChar char="•"/>
              <a:defRPr sz="1400" b="0" i="0">
                <a:latin typeface="+mn-lt"/>
              </a:defRPr>
            </a:lvl2pPr>
            <a:lvl3pPr marL="1200150" indent="-285750">
              <a:lnSpc>
                <a:spcPct val="100000"/>
              </a:lnSpc>
              <a:buFont typeface="Arial" panose="020B0604020202020204" pitchFamily="34" charset="0"/>
              <a:buChar char="•"/>
              <a:defRPr sz="1400" b="0" i="0">
                <a:latin typeface="+mn-lt"/>
              </a:defRPr>
            </a:lvl3pPr>
            <a:lvl4pPr marL="1657350" indent="-285750">
              <a:lnSpc>
                <a:spcPct val="100000"/>
              </a:lnSpc>
              <a:buFont typeface="Arial" panose="020B0604020202020204" pitchFamily="34" charset="0"/>
              <a:buChar char="•"/>
              <a:defRPr sz="1400" b="0" i="0">
                <a:latin typeface="+mn-lt"/>
              </a:defRPr>
            </a:lvl4pPr>
            <a:lvl5pPr marL="2114550" indent="-285750">
              <a:lnSpc>
                <a:spcPct val="100000"/>
              </a:lnSpc>
              <a:buFont typeface="Arial" panose="020B0604020202020204" pitchFamily="34" charset="0"/>
              <a:buChar char="•"/>
              <a:defRPr sz="1400" b="0" i="0">
                <a:latin typeface="+mn-lt"/>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Oval 2">
            <a:extLst>
              <a:ext uri="{FF2B5EF4-FFF2-40B4-BE49-F238E27FC236}">
                <a16:creationId xmlns:a16="http://schemas.microsoft.com/office/drawing/2014/main" id="{FCFF2E1B-0868-370D-4DD5-C9FAA608FAF8}"/>
              </a:ext>
            </a:extLst>
          </p:cNvPr>
          <p:cNvSpPr/>
          <p:nvPr userDrawn="1"/>
        </p:nvSpPr>
        <p:spPr>
          <a:xfrm>
            <a:off x="5617535" y="2070777"/>
            <a:ext cx="956930" cy="956930"/>
          </a:xfrm>
          <a:prstGeom prst="ellipse">
            <a:avLst/>
          </a:prstGeom>
          <a:solidFill>
            <a:schemeClr val="accent1">
              <a:alpha val="7449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14" name="Picture Placeholder 13">
            <a:extLst>
              <a:ext uri="{FF2B5EF4-FFF2-40B4-BE49-F238E27FC236}">
                <a16:creationId xmlns:a16="http://schemas.microsoft.com/office/drawing/2014/main" id="{0B4A9B4F-A838-18BA-A205-674E6E13EB45}"/>
              </a:ext>
            </a:extLst>
          </p:cNvPr>
          <p:cNvSpPr>
            <a:spLocks noGrp="1"/>
          </p:cNvSpPr>
          <p:nvPr>
            <p:ph type="pic" sz="quarter" idx="30"/>
          </p:nvPr>
        </p:nvSpPr>
        <p:spPr>
          <a:xfrm>
            <a:off x="5107541" y="2001750"/>
            <a:ext cx="1159161" cy="1036101"/>
          </a:xfrm>
          <a:noFill/>
        </p:spPr>
        <p:txBody>
          <a:bodyPr anchor="ctr">
            <a:noAutofit/>
          </a:bodyPr>
          <a:lstStyle>
            <a:lvl1pPr algn="ctr">
              <a:defRPr sz="1600"/>
            </a:lvl1pPr>
          </a:lstStyle>
          <a:p>
            <a:r>
              <a:rPr lang="en-US"/>
              <a:t>Click icon to add picture</a:t>
            </a:r>
            <a:endParaRPr lang="en-US" dirty="0"/>
          </a:p>
        </p:txBody>
      </p:sp>
      <p:sp>
        <p:nvSpPr>
          <p:cNvPr id="31" name="Text Placeholder 28">
            <a:extLst>
              <a:ext uri="{FF2B5EF4-FFF2-40B4-BE49-F238E27FC236}">
                <a16:creationId xmlns:a16="http://schemas.microsoft.com/office/drawing/2014/main" id="{35959781-AA1F-7789-57AC-F3583B408E73}"/>
              </a:ext>
            </a:extLst>
          </p:cNvPr>
          <p:cNvSpPr>
            <a:spLocks noGrp="1"/>
          </p:cNvSpPr>
          <p:nvPr>
            <p:ph type="body" sz="quarter" idx="28" hasCustomPrompt="1"/>
          </p:nvPr>
        </p:nvSpPr>
        <p:spPr>
          <a:xfrm>
            <a:off x="4617227" y="3064120"/>
            <a:ext cx="2940864" cy="988902"/>
          </a:xfrm>
        </p:spPr>
        <p:txBody>
          <a:bodyPr lIns="0" tIns="0" rIns="0" bIns="0" anchor="b">
            <a:noAutofit/>
          </a:bodyPr>
          <a:lstStyle>
            <a:lvl1pPr marL="0" indent="0" algn="l">
              <a:lnSpc>
                <a:spcPct val="100000"/>
              </a:lnSpc>
              <a:spcBef>
                <a:spcPts val="0"/>
              </a:spcBef>
              <a:buNone/>
              <a:defRPr lang="en-US" sz="2000" b="1" i="0" kern="1200" cap="all" spc="300" baseline="0" dirty="0">
                <a:solidFill>
                  <a:schemeClr val="tx1"/>
                </a:solidFill>
                <a:latin typeface="+mj-lt"/>
                <a:ea typeface="+mn-ea"/>
                <a:cs typeface="Arial Black" panose="020B0604020202020204" pitchFamily="34" charset="0"/>
              </a:defRPr>
            </a:lvl1pPr>
          </a:lstStyle>
          <a:p>
            <a:r>
              <a:rPr lang="en-US" dirty="0"/>
              <a:t>CLICK TO EDIT MASTER SUBTITLE STYLE</a:t>
            </a:r>
          </a:p>
        </p:txBody>
      </p:sp>
      <p:sp>
        <p:nvSpPr>
          <p:cNvPr id="24" name="Content Placeholder 2">
            <a:extLst>
              <a:ext uri="{FF2B5EF4-FFF2-40B4-BE49-F238E27FC236}">
                <a16:creationId xmlns:a16="http://schemas.microsoft.com/office/drawing/2014/main" id="{73AFA26A-367B-C958-6FDA-30DC18B38549}"/>
              </a:ext>
            </a:extLst>
          </p:cNvPr>
          <p:cNvSpPr>
            <a:spLocks noGrp="1"/>
          </p:cNvSpPr>
          <p:nvPr>
            <p:ph idx="12" hasCustomPrompt="1"/>
          </p:nvPr>
        </p:nvSpPr>
        <p:spPr>
          <a:xfrm>
            <a:off x="4617226" y="4066126"/>
            <a:ext cx="2944737" cy="2284667"/>
          </a:xfrm>
        </p:spPr>
        <p:txBody>
          <a:bodyPr tIns="0" bIns="0">
            <a:noAutofit/>
          </a:bodyPr>
          <a:lstStyle>
            <a:lvl1pPr marL="285750" indent="-285750">
              <a:lnSpc>
                <a:spcPct val="100000"/>
              </a:lnSpc>
              <a:buFont typeface="Arial" panose="020B0604020202020204" pitchFamily="34" charset="0"/>
              <a:buChar char="•"/>
              <a:defRPr sz="1400" b="0" i="0">
                <a:latin typeface="+mn-lt"/>
              </a:defRPr>
            </a:lvl1pPr>
            <a:lvl2pPr marL="800100" indent="-342900">
              <a:lnSpc>
                <a:spcPct val="100000"/>
              </a:lnSpc>
              <a:buFont typeface="Arial" panose="020B0604020202020204" pitchFamily="34" charset="0"/>
              <a:buChar char="•"/>
              <a:defRPr sz="1400" b="0" i="0">
                <a:latin typeface="+mn-lt"/>
              </a:defRPr>
            </a:lvl2pPr>
            <a:lvl3pPr marL="1200150" indent="-285750">
              <a:lnSpc>
                <a:spcPct val="100000"/>
              </a:lnSpc>
              <a:buFont typeface="Arial" panose="020B0604020202020204" pitchFamily="34" charset="0"/>
              <a:buChar char="•"/>
              <a:defRPr sz="1400" b="0" i="0">
                <a:latin typeface="+mn-lt"/>
              </a:defRPr>
            </a:lvl3pPr>
            <a:lvl4pPr marL="1657350" indent="-285750">
              <a:lnSpc>
                <a:spcPct val="100000"/>
              </a:lnSpc>
              <a:buFont typeface="Arial" panose="020B0604020202020204" pitchFamily="34" charset="0"/>
              <a:buChar char="•"/>
              <a:defRPr sz="1400" b="0" i="0">
                <a:latin typeface="+mn-lt"/>
              </a:defRPr>
            </a:lvl4pPr>
            <a:lvl5pPr marL="2114550" indent="-285750">
              <a:lnSpc>
                <a:spcPct val="100000"/>
              </a:lnSpc>
              <a:buFont typeface="Arial" panose="020B0604020202020204" pitchFamily="34" charset="0"/>
              <a:buChar char="•"/>
              <a:defRPr sz="1400" b="0" i="0">
                <a:latin typeface="+mn-lt"/>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Oval 3">
            <a:extLst>
              <a:ext uri="{FF2B5EF4-FFF2-40B4-BE49-F238E27FC236}">
                <a16:creationId xmlns:a16="http://schemas.microsoft.com/office/drawing/2014/main" id="{BE993317-B15E-4278-C4C8-D2C8F54AED79}"/>
              </a:ext>
            </a:extLst>
          </p:cNvPr>
          <p:cNvSpPr/>
          <p:nvPr userDrawn="1"/>
        </p:nvSpPr>
        <p:spPr>
          <a:xfrm>
            <a:off x="8836567" y="2070777"/>
            <a:ext cx="956930" cy="956930"/>
          </a:xfrm>
          <a:prstGeom prst="ellipse">
            <a:avLst/>
          </a:prstGeom>
          <a:solidFill>
            <a:schemeClr val="accent1">
              <a:alpha val="7449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25" name="Picture Placeholder 13">
            <a:extLst>
              <a:ext uri="{FF2B5EF4-FFF2-40B4-BE49-F238E27FC236}">
                <a16:creationId xmlns:a16="http://schemas.microsoft.com/office/drawing/2014/main" id="{320E0A84-9337-4401-9D13-157978C60776}"/>
              </a:ext>
            </a:extLst>
          </p:cNvPr>
          <p:cNvSpPr>
            <a:spLocks noGrp="1"/>
          </p:cNvSpPr>
          <p:nvPr>
            <p:ph type="pic" sz="quarter" idx="31"/>
          </p:nvPr>
        </p:nvSpPr>
        <p:spPr>
          <a:xfrm>
            <a:off x="8333421" y="2004710"/>
            <a:ext cx="1159161" cy="1036101"/>
          </a:xfrm>
          <a:noFill/>
        </p:spPr>
        <p:txBody>
          <a:bodyPr anchor="ctr">
            <a:noAutofit/>
          </a:bodyPr>
          <a:lstStyle>
            <a:lvl1pPr algn="ctr">
              <a:defRPr sz="1600"/>
            </a:lvl1pPr>
          </a:lstStyle>
          <a:p>
            <a:r>
              <a:rPr lang="en-US"/>
              <a:t>Click icon to add picture</a:t>
            </a:r>
            <a:endParaRPr lang="en-US" dirty="0"/>
          </a:p>
        </p:txBody>
      </p:sp>
      <p:sp>
        <p:nvSpPr>
          <p:cNvPr id="32" name="Text Placeholder 28">
            <a:extLst>
              <a:ext uri="{FF2B5EF4-FFF2-40B4-BE49-F238E27FC236}">
                <a16:creationId xmlns:a16="http://schemas.microsoft.com/office/drawing/2014/main" id="{AC8F3009-6B00-DF9F-8517-05A826556634}"/>
              </a:ext>
            </a:extLst>
          </p:cNvPr>
          <p:cNvSpPr>
            <a:spLocks noGrp="1"/>
          </p:cNvSpPr>
          <p:nvPr>
            <p:ph type="body" sz="quarter" idx="29" hasCustomPrompt="1"/>
          </p:nvPr>
        </p:nvSpPr>
        <p:spPr>
          <a:xfrm>
            <a:off x="8403008" y="3029583"/>
            <a:ext cx="2940864" cy="988902"/>
          </a:xfrm>
        </p:spPr>
        <p:txBody>
          <a:bodyPr lIns="0" tIns="0" rIns="0" bIns="0" anchor="b">
            <a:noAutofit/>
          </a:bodyPr>
          <a:lstStyle>
            <a:lvl1pPr marL="0" indent="0" algn="l">
              <a:lnSpc>
                <a:spcPct val="100000"/>
              </a:lnSpc>
              <a:spcBef>
                <a:spcPts val="0"/>
              </a:spcBef>
              <a:buNone/>
              <a:defRPr lang="en-US" sz="2000" b="1" i="0" kern="1200" cap="all" spc="300" baseline="0" dirty="0">
                <a:solidFill>
                  <a:schemeClr val="tx1"/>
                </a:solidFill>
                <a:latin typeface="+mj-lt"/>
                <a:ea typeface="+mn-ea"/>
                <a:cs typeface="Arial Black" panose="020B0604020202020204" pitchFamily="34" charset="0"/>
              </a:defRPr>
            </a:lvl1pPr>
          </a:lstStyle>
          <a:p>
            <a:r>
              <a:rPr lang="en-US" dirty="0"/>
              <a:t>CLICK TO EDIT MASTER SUBTITLE STYLE</a:t>
            </a:r>
          </a:p>
        </p:txBody>
      </p:sp>
      <p:sp>
        <p:nvSpPr>
          <p:cNvPr id="23" name="Content Placeholder 2">
            <a:extLst>
              <a:ext uri="{FF2B5EF4-FFF2-40B4-BE49-F238E27FC236}">
                <a16:creationId xmlns:a16="http://schemas.microsoft.com/office/drawing/2014/main" id="{B51E11FB-D524-5781-B4B3-F6E5484F19F3}"/>
              </a:ext>
            </a:extLst>
          </p:cNvPr>
          <p:cNvSpPr>
            <a:spLocks noGrp="1"/>
          </p:cNvSpPr>
          <p:nvPr>
            <p:ph idx="11" hasCustomPrompt="1"/>
          </p:nvPr>
        </p:nvSpPr>
        <p:spPr>
          <a:xfrm>
            <a:off x="8398539" y="4031589"/>
            <a:ext cx="2944737" cy="2284667"/>
          </a:xfrm>
        </p:spPr>
        <p:txBody>
          <a:bodyPr tIns="0" bIns="0">
            <a:noAutofit/>
          </a:bodyPr>
          <a:lstStyle>
            <a:lvl1pPr marL="285750" indent="-285750">
              <a:lnSpc>
                <a:spcPct val="100000"/>
              </a:lnSpc>
              <a:buFont typeface="Arial" panose="020B0604020202020204" pitchFamily="34" charset="0"/>
              <a:buChar char="•"/>
              <a:defRPr sz="1400" b="0" i="0">
                <a:latin typeface="+mn-lt"/>
              </a:defRPr>
            </a:lvl1pPr>
            <a:lvl2pPr marL="800100" indent="-342900">
              <a:lnSpc>
                <a:spcPct val="100000"/>
              </a:lnSpc>
              <a:buFont typeface="Arial" panose="020B0604020202020204" pitchFamily="34" charset="0"/>
              <a:buChar char="•"/>
              <a:defRPr sz="1400" b="0" i="0">
                <a:latin typeface="+mn-lt"/>
              </a:defRPr>
            </a:lvl2pPr>
            <a:lvl3pPr marL="1200150" indent="-285750">
              <a:lnSpc>
                <a:spcPct val="100000"/>
              </a:lnSpc>
              <a:buFont typeface="Arial" panose="020B0604020202020204" pitchFamily="34" charset="0"/>
              <a:buChar char="•"/>
              <a:defRPr sz="1400" b="0" i="0">
                <a:latin typeface="+mn-lt"/>
              </a:defRPr>
            </a:lvl3pPr>
            <a:lvl4pPr marL="1657350" indent="-285750">
              <a:lnSpc>
                <a:spcPct val="100000"/>
              </a:lnSpc>
              <a:buFont typeface="Arial" panose="020B0604020202020204" pitchFamily="34" charset="0"/>
              <a:buChar char="•"/>
              <a:defRPr sz="1400" b="0" i="0">
                <a:latin typeface="+mn-lt"/>
              </a:defRPr>
            </a:lvl4pPr>
            <a:lvl5pPr marL="2114550" indent="-285750">
              <a:lnSpc>
                <a:spcPct val="100000"/>
              </a:lnSpc>
              <a:buFont typeface="Arial" panose="020B0604020202020204" pitchFamily="34" charset="0"/>
              <a:buChar char="•"/>
              <a:defRPr sz="1400" b="0" i="0">
                <a:latin typeface="+mn-lt"/>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A466B1E6-E67B-3B07-B464-6C782D2D21E7}"/>
              </a:ext>
            </a:extLst>
          </p:cNvPr>
          <p:cNvSpPr>
            <a:spLocks noGrp="1"/>
          </p:cNvSpPr>
          <p:nvPr>
            <p:ph type="ftr" sz="quarter" idx="33"/>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2B63D2A3-D5E9-1D68-8AB2-1DB5C21E9126}"/>
              </a:ext>
            </a:extLst>
          </p:cNvPr>
          <p:cNvSpPr>
            <a:spLocks noGrp="1"/>
          </p:cNvSpPr>
          <p:nvPr>
            <p:ph type="sldNum" sz="quarter" idx="34"/>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435165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5" name="Title 21">
            <a:extLst>
              <a:ext uri="{FF2B5EF4-FFF2-40B4-BE49-F238E27FC236}">
                <a16:creationId xmlns:a16="http://schemas.microsoft.com/office/drawing/2014/main" id="{592F592C-CC3F-8FC0-DAF8-24019474CAB1}"/>
              </a:ext>
            </a:extLst>
          </p:cNvPr>
          <p:cNvSpPr>
            <a:spLocks noGrp="1"/>
          </p:cNvSpPr>
          <p:nvPr>
            <p:ph type="title" hasCustomPrompt="1"/>
          </p:nvPr>
        </p:nvSpPr>
        <p:spPr>
          <a:xfrm>
            <a:off x="847384" y="884982"/>
            <a:ext cx="5744335" cy="979204"/>
          </a:xfrm>
        </p:spPr>
        <p:txBody>
          <a:bodyPr lIns="0" tIns="0" rIns="0" bIns="0" anchor="t">
            <a:noAutofit/>
          </a:bodyPr>
          <a:lstStyle>
            <a:lvl1pPr>
              <a:defRPr sz="3600" baseline="0">
                <a:latin typeface="+mj-lt"/>
              </a:defRPr>
            </a:lvl1pPr>
          </a:lstStyle>
          <a:p>
            <a:r>
              <a:rPr lang="en-US" dirty="0"/>
              <a:t>CLICK TO EDIT MASTER TITLE</a:t>
            </a:r>
          </a:p>
        </p:txBody>
      </p:sp>
      <p:sp>
        <p:nvSpPr>
          <p:cNvPr id="13" name="Text Placeholder 2">
            <a:extLst>
              <a:ext uri="{FF2B5EF4-FFF2-40B4-BE49-F238E27FC236}">
                <a16:creationId xmlns:a16="http://schemas.microsoft.com/office/drawing/2014/main" id="{ED5AF112-F5BD-9AA8-0E64-A6972333DDB1}"/>
              </a:ext>
            </a:extLst>
          </p:cNvPr>
          <p:cNvSpPr>
            <a:spLocks noGrp="1"/>
          </p:cNvSpPr>
          <p:nvPr>
            <p:ph type="body" idx="1"/>
          </p:nvPr>
        </p:nvSpPr>
        <p:spPr>
          <a:xfrm>
            <a:off x="855915" y="2046038"/>
            <a:ext cx="4831207" cy="3568139"/>
          </a:xfrm>
        </p:spPr>
        <p:txBody>
          <a:bodyPr lIns="0" tIns="0" rIns="0" bIns="0">
            <a:noAutofit/>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9" name="Picture Placeholder 8">
            <a:extLst>
              <a:ext uri="{FF2B5EF4-FFF2-40B4-BE49-F238E27FC236}">
                <a16:creationId xmlns:a16="http://schemas.microsoft.com/office/drawing/2014/main" id="{DD9A5508-A146-4C36-FF14-5B78325C526D}"/>
              </a:ext>
            </a:extLst>
          </p:cNvPr>
          <p:cNvSpPr>
            <a:spLocks noGrp="1"/>
          </p:cNvSpPr>
          <p:nvPr>
            <p:ph type="pic" sz="quarter" idx="12"/>
          </p:nvPr>
        </p:nvSpPr>
        <p:spPr>
          <a:xfrm>
            <a:off x="7868966" y="1112838"/>
            <a:ext cx="3475649" cy="4975225"/>
          </a:xfrm>
          <a:solidFill>
            <a:schemeClr val="accent1">
              <a:lumMod val="20000"/>
              <a:lumOff val="80000"/>
            </a:schemeClr>
          </a:solidFill>
        </p:spPr>
        <p:txBody>
          <a:bodyPr anchor="ctr"/>
          <a:lstStyle>
            <a:lvl1pPr algn="ctr">
              <a:defRPr/>
            </a:lvl1pPr>
          </a:lstStyle>
          <a:p>
            <a:r>
              <a:rPr lang="en-US"/>
              <a:t>Click icon to add picture</a:t>
            </a:r>
            <a:endParaRPr lang="en-US" dirty="0"/>
          </a:p>
        </p:txBody>
      </p:sp>
      <p:sp>
        <p:nvSpPr>
          <p:cNvPr id="14" name="Text Placeholder 10">
            <a:extLst>
              <a:ext uri="{FF2B5EF4-FFF2-40B4-BE49-F238E27FC236}">
                <a16:creationId xmlns:a16="http://schemas.microsoft.com/office/drawing/2014/main" id="{104F5115-4987-5C8E-E191-E06A29A553D3}"/>
              </a:ext>
            </a:extLst>
          </p:cNvPr>
          <p:cNvSpPr>
            <a:spLocks noGrp="1"/>
          </p:cNvSpPr>
          <p:nvPr>
            <p:ph type="body" sz="quarter" idx="13"/>
          </p:nvPr>
        </p:nvSpPr>
        <p:spPr>
          <a:xfrm>
            <a:off x="7010733" y="2803273"/>
            <a:ext cx="2121408" cy="2121408"/>
          </a:xfrm>
          <a:prstGeom prst="ellipse">
            <a:avLst/>
          </a:prstGeom>
          <a:solidFill>
            <a:schemeClr val="accent1">
              <a:alpha val="72000"/>
            </a:schemeClr>
          </a:solidFill>
        </p:spPr>
        <p:txBody>
          <a:bodyPr/>
          <a:lstStyle>
            <a:lvl1pPr>
              <a:defRPr sz="300">
                <a:solidFill>
                  <a:schemeClr val="accent1">
                    <a:alpha val="0"/>
                  </a:schemeClr>
                </a:solidFill>
              </a:defRPr>
            </a:lvl1pPr>
          </a:lstStyle>
          <a:p>
            <a:pPr lvl="0"/>
            <a:r>
              <a:rPr lang="en-US"/>
              <a:t>Click to edit Master text styles</a:t>
            </a:r>
          </a:p>
        </p:txBody>
      </p:sp>
      <p:sp>
        <p:nvSpPr>
          <p:cNvPr id="15" name="Text Placeholder 10">
            <a:extLst>
              <a:ext uri="{FF2B5EF4-FFF2-40B4-BE49-F238E27FC236}">
                <a16:creationId xmlns:a16="http://schemas.microsoft.com/office/drawing/2014/main" id="{1EA969D2-43E7-374C-2BD3-3ED94ADEAE97}"/>
              </a:ext>
            </a:extLst>
          </p:cNvPr>
          <p:cNvSpPr>
            <a:spLocks noGrp="1"/>
          </p:cNvSpPr>
          <p:nvPr>
            <p:ph type="body" sz="quarter" idx="14"/>
          </p:nvPr>
        </p:nvSpPr>
        <p:spPr>
          <a:xfrm>
            <a:off x="11258537" y="4711495"/>
            <a:ext cx="192024" cy="1033272"/>
          </a:xfrm>
          <a:prstGeom prst="rect">
            <a:avLst/>
          </a:prstGeom>
          <a:solidFill>
            <a:schemeClr val="accent1">
              <a:alpha val="83000"/>
            </a:schemeClr>
          </a:solidFill>
        </p:spPr>
        <p:txBody>
          <a:bodyPr/>
          <a:lstStyle>
            <a:lvl1pPr>
              <a:defRPr sz="300">
                <a:solidFill>
                  <a:schemeClr val="accent1">
                    <a:alpha val="0"/>
                  </a:schemeClr>
                </a:solidFill>
              </a:defRPr>
            </a:lvl1pPr>
          </a:lstStyle>
          <a:p>
            <a:pPr lvl="0"/>
            <a:r>
              <a:rPr lang="en-US"/>
              <a:t>Click to edit Master text styles</a:t>
            </a:r>
          </a:p>
        </p:txBody>
      </p:sp>
      <p:sp>
        <p:nvSpPr>
          <p:cNvPr id="3" name="Footer Placeholder 2">
            <a:extLst>
              <a:ext uri="{FF2B5EF4-FFF2-40B4-BE49-F238E27FC236}">
                <a16:creationId xmlns:a16="http://schemas.microsoft.com/office/drawing/2014/main" id="{8DE7E217-DB17-AA1B-8753-DBFDF42AB32F}"/>
              </a:ext>
            </a:extLst>
          </p:cNvPr>
          <p:cNvSpPr>
            <a:spLocks noGrp="1"/>
          </p:cNvSpPr>
          <p:nvPr>
            <p:ph type="ftr" sz="quarter" idx="10"/>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CD6FA3F1-16D7-20B8-B929-59317A576C99}"/>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830579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pic>
        <p:nvPicPr>
          <p:cNvPr id="3" name="Picture 2" descr="Large walking intersection with one lone person">
            <a:extLst>
              <a:ext uri="{FF2B5EF4-FFF2-40B4-BE49-F238E27FC236}">
                <a16:creationId xmlns:a16="http://schemas.microsoft.com/office/drawing/2014/main" id="{09010683-ED2B-BF6C-90F9-AF09D38DB677}"/>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0"/>
                    </a14:imgEffect>
                    <a14:imgEffect>
                      <a14:brightnessContrast bright="27000" contrast="5000"/>
                    </a14:imgEffect>
                  </a14:imgLayer>
                </a14:imgProps>
              </a:ext>
              <a:ext uri="{28A0092B-C50C-407E-A947-70E740481C1C}">
                <a14:useLocalDpi xmlns:a14="http://schemas.microsoft.com/office/drawing/2010/main"/>
              </a:ext>
            </a:extLst>
          </a:blip>
          <a:srcRect/>
          <a:stretch/>
        </p:blipFill>
        <p:spPr>
          <a:xfrm>
            <a:off x="0" y="1"/>
            <a:ext cx="11811000" cy="6858000"/>
          </a:xfrm>
          <a:prstGeom prst="rect">
            <a:avLst/>
          </a:prstGeom>
        </p:spPr>
      </p:pic>
      <p:sp>
        <p:nvSpPr>
          <p:cNvPr id="13" name="Freeform 12">
            <a:extLst>
              <a:ext uri="{FF2B5EF4-FFF2-40B4-BE49-F238E27FC236}">
                <a16:creationId xmlns:a16="http://schemas.microsoft.com/office/drawing/2014/main" id="{C7A66511-B85E-197E-52D6-398E0BABD4A3}"/>
              </a:ext>
            </a:extLst>
          </p:cNvPr>
          <p:cNvSpPr/>
          <p:nvPr userDrawn="1"/>
        </p:nvSpPr>
        <p:spPr>
          <a:xfrm>
            <a:off x="777819" y="0"/>
            <a:ext cx="8272488" cy="6858000"/>
          </a:xfrm>
          <a:custGeom>
            <a:avLst/>
            <a:gdLst>
              <a:gd name="connsiteX0" fmla="*/ 2449074 w 8272488"/>
              <a:gd name="connsiteY0" fmla="*/ 0 h 6858000"/>
              <a:gd name="connsiteX1" fmla="*/ 5823415 w 8272488"/>
              <a:gd name="connsiteY1" fmla="*/ 0 h 6858000"/>
              <a:gd name="connsiteX2" fmla="*/ 5929477 w 8272488"/>
              <a:gd name="connsiteY2" fmla="*/ 47950 h 6858000"/>
              <a:gd name="connsiteX3" fmla="*/ 8272488 w 8272488"/>
              <a:gd name="connsiteY3" fmla="*/ 3776315 h 6858000"/>
              <a:gd name="connsiteX4" fmla="*/ 7025715 w 8272488"/>
              <a:gd name="connsiteY4" fmla="*/ 6735959 h 6858000"/>
              <a:gd name="connsiteX5" fmla="*/ 6893036 w 8272488"/>
              <a:gd name="connsiteY5" fmla="*/ 6858000 h 6858000"/>
              <a:gd name="connsiteX6" fmla="*/ 1379452 w 8272488"/>
              <a:gd name="connsiteY6" fmla="*/ 6858000 h 6858000"/>
              <a:gd name="connsiteX7" fmla="*/ 1246773 w 8272488"/>
              <a:gd name="connsiteY7" fmla="*/ 6735959 h 6858000"/>
              <a:gd name="connsiteX8" fmla="*/ 0 w 8272488"/>
              <a:gd name="connsiteY8" fmla="*/ 3776315 h 6858000"/>
              <a:gd name="connsiteX9" fmla="*/ 2343012 w 8272488"/>
              <a:gd name="connsiteY9" fmla="*/ 4795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72488" h="6858000">
                <a:moveTo>
                  <a:pt x="2449074" y="0"/>
                </a:moveTo>
                <a:lnTo>
                  <a:pt x="5823415" y="0"/>
                </a:lnTo>
                <a:lnTo>
                  <a:pt x="5929477" y="47950"/>
                </a:lnTo>
                <a:cubicBezTo>
                  <a:pt x="7315814" y="715956"/>
                  <a:pt x="8272488" y="2134414"/>
                  <a:pt x="8272488" y="3776315"/>
                </a:cubicBezTo>
                <a:cubicBezTo>
                  <a:pt x="8272488" y="4936354"/>
                  <a:pt x="7794942" y="5984857"/>
                  <a:pt x="7025715" y="6735959"/>
                </a:cubicBezTo>
                <a:lnTo>
                  <a:pt x="6893036" y="6858000"/>
                </a:lnTo>
                <a:lnTo>
                  <a:pt x="1379452" y="6858000"/>
                </a:lnTo>
                <a:lnTo>
                  <a:pt x="1246773" y="6735959"/>
                </a:lnTo>
                <a:cubicBezTo>
                  <a:pt x="477546" y="5984857"/>
                  <a:pt x="0" y="4936354"/>
                  <a:pt x="0" y="3776315"/>
                </a:cubicBezTo>
                <a:cubicBezTo>
                  <a:pt x="0" y="2134414"/>
                  <a:pt x="956674" y="715956"/>
                  <a:pt x="2343012" y="47950"/>
                </a:cubicBezTo>
                <a:close/>
              </a:path>
            </a:pathLst>
          </a:custGeom>
          <a:solidFill>
            <a:schemeClr val="accent1">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1"/>
              </a:solidFill>
            </a:endParaRPr>
          </a:p>
        </p:txBody>
      </p:sp>
      <p:sp>
        <p:nvSpPr>
          <p:cNvPr id="2" name="Title 1">
            <a:extLst>
              <a:ext uri="{FF2B5EF4-FFF2-40B4-BE49-F238E27FC236}">
                <a16:creationId xmlns:a16="http://schemas.microsoft.com/office/drawing/2014/main" id="{71A36714-0A6D-7D0D-3336-B8081C409BA0}"/>
              </a:ext>
            </a:extLst>
          </p:cNvPr>
          <p:cNvSpPr>
            <a:spLocks noGrp="1"/>
          </p:cNvSpPr>
          <p:nvPr>
            <p:ph type="title" hasCustomPrompt="1"/>
          </p:nvPr>
        </p:nvSpPr>
        <p:spPr>
          <a:xfrm>
            <a:off x="1907196" y="2188196"/>
            <a:ext cx="5985159" cy="1594507"/>
          </a:xfrm>
        </p:spPr>
        <p:txBody>
          <a:bodyPr lIns="0" tIns="0" rIns="0" bIns="0" anchor="b">
            <a:noAutofit/>
          </a:bodyPr>
          <a:lstStyle>
            <a:lvl1pPr>
              <a:defRPr sz="3600" b="1" i="0" baseline="0">
                <a:solidFill>
                  <a:schemeClr val="tx1"/>
                </a:solidFill>
                <a:latin typeface="+mj-lt"/>
                <a:cs typeface="Arial Black" panose="020B0604020202020204" pitchFamily="34" charset="0"/>
              </a:defRPr>
            </a:lvl1pPr>
          </a:lstStyle>
          <a:p>
            <a:r>
              <a:rPr lang="en-US" dirty="0"/>
              <a:t>CLICK TO EDIT MASTER TITLE STYLE</a:t>
            </a:r>
          </a:p>
        </p:txBody>
      </p:sp>
      <p:sp>
        <p:nvSpPr>
          <p:cNvPr id="11" name="Text Placeholder 2">
            <a:extLst>
              <a:ext uri="{FF2B5EF4-FFF2-40B4-BE49-F238E27FC236}">
                <a16:creationId xmlns:a16="http://schemas.microsoft.com/office/drawing/2014/main" id="{CFA9DBC5-E4A8-5230-9CE1-902849869495}"/>
              </a:ext>
            </a:extLst>
          </p:cNvPr>
          <p:cNvSpPr>
            <a:spLocks noGrp="1"/>
          </p:cNvSpPr>
          <p:nvPr>
            <p:ph type="body" idx="1"/>
          </p:nvPr>
        </p:nvSpPr>
        <p:spPr>
          <a:xfrm>
            <a:off x="1907196" y="3790988"/>
            <a:ext cx="5444517" cy="1731890"/>
          </a:xfrm>
        </p:spPr>
        <p:txBody>
          <a:bodyPr lIns="0" tIns="0" rIns="0" bIns="0" anchor="t">
            <a:noAutofit/>
          </a:bodyPr>
          <a:lstStyle>
            <a:lvl1pPr marL="0" indent="0">
              <a:buNone/>
              <a:defRPr sz="1800" b="0" i="0">
                <a:solidFill>
                  <a:schemeClr val="tx1"/>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0" name="Rectangle 9">
            <a:extLst>
              <a:ext uri="{FF2B5EF4-FFF2-40B4-BE49-F238E27FC236}">
                <a16:creationId xmlns:a16="http://schemas.microsoft.com/office/drawing/2014/main" id="{829F29DD-6F0C-B005-FD16-89C061AE31C9}"/>
              </a:ext>
            </a:extLst>
          </p:cNvPr>
          <p:cNvSpPr/>
          <p:nvPr userDrawn="1"/>
        </p:nvSpPr>
        <p:spPr>
          <a:xfrm>
            <a:off x="10408059" y="1151133"/>
            <a:ext cx="190346" cy="1037063"/>
          </a:xfrm>
          <a:prstGeom prst="rect">
            <a:avLst/>
          </a:prstGeom>
          <a:solidFill>
            <a:schemeClr val="accent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12" name="Rectangle 11">
            <a:extLst>
              <a:ext uri="{FF2B5EF4-FFF2-40B4-BE49-F238E27FC236}">
                <a16:creationId xmlns:a16="http://schemas.microsoft.com/office/drawing/2014/main" id="{67980795-C54D-B27A-60D2-8758CAF840E2}"/>
              </a:ext>
            </a:extLst>
          </p:cNvPr>
          <p:cNvSpPr/>
          <p:nvPr userDrawn="1"/>
        </p:nvSpPr>
        <p:spPr>
          <a:xfrm>
            <a:off x="10987993" y="114070"/>
            <a:ext cx="190346" cy="1037063"/>
          </a:xfrm>
          <a:prstGeom prst="rect">
            <a:avLst/>
          </a:prstGeom>
          <a:solidFill>
            <a:schemeClr val="accent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4" name="Footer Placeholder 3">
            <a:extLst>
              <a:ext uri="{FF2B5EF4-FFF2-40B4-BE49-F238E27FC236}">
                <a16:creationId xmlns:a16="http://schemas.microsoft.com/office/drawing/2014/main" id="{7B05DD54-AC6C-8FD6-3ABF-282F1F124B40}"/>
              </a:ext>
            </a:extLst>
          </p:cNvPr>
          <p:cNvSpPr>
            <a:spLocks noGrp="1"/>
          </p:cNvSpPr>
          <p:nvPr>
            <p:ph type="ftr" sz="quarter" idx="10"/>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22CBBA03-8EAF-9651-6DC8-7316BA1FE5F7}"/>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52720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hasCustomPrompt="1"/>
          </p:nvPr>
        </p:nvSpPr>
        <p:spPr>
          <a:xfrm>
            <a:off x="6696222" y="654637"/>
            <a:ext cx="4834517" cy="2774361"/>
          </a:xfrm>
        </p:spPr>
        <p:txBody>
          <a:bodyPr lIns="0" tIns="0" rIns="0" bIns="0" anchor="b">
            <a:noAutofit/>
          </a:bodyPr>
          <a:lstStyle>
            <a:lvl1pPr>
              <a:defRPr sz="3600" cap="all" baseline="0"/>
            </a:lvl1pPr>
          </a:lstStyle>
          <a:p>
            <a:r>
              <a:rPr lang="en-US" dirty="0"/>
              <a:t>CLICK TO EDIT MASTER TITLE STYLE</a:t>
            </a:r>
          </a:p>
        </p:txBody>
      </p:sp>
      <p:sp>
        <p:nvSpPr>
          <p:cNvPr id="5" name="Picture Placeholder 4">
            <a:extLst>
              <a:ext uri="{FF2B5EF4-FFF2-40B4-BE49-F238E27FC236}">
                <a16:creationId xmlns:a16="http://schemas.microsoft.com/office/drawing/2014/main" id="{346650F3-FE62-E3A1-C1F7-6A7E767D0045}"/>
              </a:ext>
            </a:extLst>
          </p:cNvPr>
          <p:cNvSpPr>
            <a:spLocks noGrp="1"/>
          </p:cNvSpPr>
          <p:nvPr>
            <p:ph type="pic" sz="quarter" idx="10"/>
          </p:nvPr>
        </p:nvSpPr>
        <p:spPr>
          <a:xfrm>
            <a:off x="1395412" y="653461"/>
            <a:ext cx="4597556" cy="5549900"/>
          </a:xfrm>
        </p:spPr>
        <p:txBody>
          <a:bodyPr/>
          <a:lstStyle/>
          <a:p>
            <a:r>
              <a:rPr lang="en-US"/>
              <a:t>Click icon to add picture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hasCustomPrompt="1"/>
          </p:nvPr>
        </p:nvSpPr>
        <p:spPr>
          <a:xfrm>
            <a:off x="6696221" y="3429000"/>
            <a:ext cx="4834517" cy="2774361"/>
          </a:xfrm>
        </p:spPr>
        <p:txBody>
          <a:bodyPr lIns="0" tIns="0" rIns="0" bIns="0">
            <a:noAutofit/>
          </a:bodyPr>
          <a:lstStyle>
            <a:lvl1pPr marL="0" indent="0">
              <a:buNone/>
              <a:defRPr sz="2000" cap="all" baseline="0"/>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2782271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ADE39F4-E652-D021-FAC3-9A057954548D}"/>
              </a:ext>
            </a:extLst>
          </p:cNvPr>
          <p:cNvSpPr/>
          <p:nvPr userDrawn="1"/>
        </p:nvSpPr>
        <p:spPr>
          <a:xfrm>
            <a:off x="0" y="0"/>
            <a:ext cx="453347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22" name="Title 21">
            <a:extLst>
              <a:ext uri="{FF2B5EF4-FFF2-40B4-BE49-F238E27FC236}">
                <a16:creationId xmlns:a16="http://schemas.microsoft.com/office/drawing/2014/main" id="{993F1580-C478-6F3E-90EC-651483EF7BEF}"/>
              </a:ext>
            </a:extLst>
          </p:cNvPr>
          <p:cNvSpPr>
            <a:spLocks noGrp="1"/>
          </p:cNvSpPr>
          <p:nvPr>
            <p:ph type="title" hasCustomPrompt="1"/>
          </p:nvPr>
        </p:nvSpPr>
        <p:spPr>
          <a:xfrm>
            <a:off x="847384" y="884981"/>
            <a:ext cx="10506416" cy="1128519"/>
          </a:xfrm>
        </p:spPr>
        <p:txBody>
          <a:bodyPr lIns="0" tIns="0" rIns="0" bIns="0" anchor="t">
            <a:noAutofit/>
          </a:bodyPr>
          <a:lstStyle>
            <a:lvl1pPr>
              <a:defRPr sz="3600" baseline="0">
                <a:solidFill>
                  <a:schemeClr val="tx1"/>
                </a:solidFill>
              </a:defRPr>
            </a:lvl1pPr>
          </a:lstStyle>
          <a:p>
            <a:r>
              <a:rPr lang="en-US" dirty="0"/>
              <a:t>CLICK TO EDIT MASTER TITLE STYLE</a:t>
            </a:r>
          </a:p>
        </p:txBody>
      </p:sp>
      <p:sp>
        <p:nvSpPr>
          <p:cNvPr id="9" name="Picture Placeholder 8">
            <a:extLst>
              <a:ext uri="{FF2B5EF4-FFF2-40B4-BE49-F238E27FC236}">
                <a16:creationId xmlns:a16="http://schemas.microsoft.com/office/drawing/2014/main" id="{6763DD79-6EE3-B8D8-0CBF-2151E3515904}"/>
              </a:ext>
            </a:extLst>
          </p:cNvPr>
          <p:cNvSpPr>
            <a:spLocks noGrp="1"/>
          </p:cNvSpPr>
          <p:nvPr>
            <p:ph type="pic" sz="quarter" idx="11"/>
          </p:nvPr>
        </p:nvSpPr>
        <p:spPr>
          <a:xfrm>
            <a:off x="846438" y="2090460"/>
            <a:ext cx="4729163" cy="3271838"/>
          </a:xfrm>
          <a:custGeom>
            <a:avLst/>
            <a:gdLst>
              <a:gd name="connsiteX0" fmla="*/ 0 w 4729163"/>
              <a:gd name="connsiteY0" fmla="*/ 0 h 3271838"/>
              <a:gd name="connsiteX1" fmla="*/ 4729163 w 4729163"/>
              <a:gd name="connsiteY1" fmla="*/ 0 h 3271838"/>
              <a:gd name="connsiteX2" fmla="*/ 4729163 w 4729163"/>
              <a:gd name="connsiteY2" fmla="*/ 1519113 h 3271838"/>
              <a:gd name="connsiteX3" fmla="*/ 4674888 w 4729163"/>
              <a:gd name="connsiteY3" fmla="*/ 1524585 h 3271838"/>
              <a:gd name="connsiteX4" fmla="*/ 4145679 w 4729163"/>
              <a:gd name="connsiteY4" fmla="*/ 2173901 h 3271838"/>
              <a:gd name="connsiteX5" fmla="*/ 4674888 w 4729163"/>
              <a:gd name="connsiteY5" fmla="*/ 2823218 h 3271838"/>
              <a:gd name="connsiteX6" fmla="*/ 4729163 w 4729163"/>
              <a:gd name="connsiteY6" fmla="*/ 2828689 h 3271838"/>
              <a:gd name="connsiteX7" fmla="*/ 4729163 w 4729163"/>
              <a:gd name="connsiteY7" fmla="*/ 3271838 h 3271838"/>
              <a:gd name="connsiteX8" fmla="*/ 0 w 4729163"/>
              <a:gd name="connsiteY8" fmla="*/ 3271838 h 3271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29163" h="3271838">
                <a:moveTo>
                  <a:pt x="0" y="0"/>
                </a:moveTo>
                <a:lnTo>
                  <a:pt x="4729163" y="0"/>
                </a:lnTo>
                <a:lnTo>
                  <a:pt x="4729163" y="1519113"/>
                </a:lnTo>
                <a:lnTo>
                  <a:pt x="4674888" y="1524585"/>
                </a:lnTo>
                <a:cubicBezTo>
                  <a:pt x="4372869" y="1586387"/>
                  <a:pt x="4145679" y="1853613"/>
                  <a:pt x="4145679" y="2173901"/>
                </a:cubicBezTo>
                <a:cubicBezTo>
                  <a:pt x="4145679" y="2494190"/>
                  <a:pt x="4372869" y="2761416"/>
                  <a:pt x="4674888" y="2823218"/>
                </a:cubicBezTo>
                <a:lnTo>
                  <a:pt x="4729163" y="2828689"/>
                </a:lnTo>
                <a:lnTo>
                  <a:pt x="4729163" y="3271838"/>
                </a:lnTo>
                <a:lnTo>
                  <a:pt x="0" y="3271838"/>
                </a:lnTo>
                <a:close/>
              </a:path>
            </a:pathLst>
          </a:custGeom>
          <a:solidFill>
            <a:schemeClr val="accent1">
              <a:lumMod val="20000"/>
              <a:lumOff val="80000"/>
            </a:schemeClr>
          </a:solidFill>
        </p:spPr>
        <p:txBody>
          <a:bodyPr wrap="square" anchor="ctr">
            <a:noAutofit/>
          </a:bodyPr>
          <a:lstStyle>
            <a:lvl1pPr algn="ctr">
              <a:defRPr/>
            </a:lvl1pPr>
          </a:lstStyle>
          <a:p>
            <a:r>
              <a:rPr lang="en-US"/>
              <a:t>Click icon to add picture</a:t>
            </a:r>
            <a:endParaRPr lang="en-US" dirty="0"/>
          </a:p>
        </p:txBody>
      </p:sp>
      <p:sp>
        <p:nvSpPr>
          <p:cNvPr id="3" name="Text Placeholder 2">
            <a:extLst>
              <a:ext uri="{FF2B5EF4-FFF2-40B4-BE49-F238E27FC236}">
                <a16:creationId xmlns:a16="http://schemas.microsoft.com/office/drawing/2014/main" id="{2E65DE34-CDB7-41F7-A95A-592B99558C69}"/>
              </a:ext>
            </a:extLst>
          </p:cNvPr>
          <p:cNvSpPr>
            <a:spLocks noGrp="1"/>
          </p:cNvSpPr>
          <p:nvPr>
            <p:ph type="body" idx="1"/>
          </p:nvPr>
        </p:nvSpPr>
        <p:spPr>
          <a:xfrm>
            <a:off x="6978650" y="2087562"/>
            <a:ext cx="4375150" cy="3891067"/>
          </a:xfrm>
        </p:spPr>
        <p:txBody>
          <a:bodyPr lIns="0" tIns="0" rIns="0" bIns="0">
            <a:noAutofit/>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0" name="Oval 9">
            <a:extLst>
              <a:ext uri="{FF2B5EF4-FFF2-40B4-BE49-F238E27FC236}">
                <a16:creationId xmlns:a16="http://schemas.microsoft.com/office/drawing/2014/main" id="{AE3A22C8-6F2C-1CDE-8309-91BEE025D4F6}"/>
              </a:ext>
              <a:ext uri="{C183D7F6-B498-43B3-948B-1728B52AA6E4}">
                <adec:decorative xmlns:adec="http://schemas.microsoft.com/office/drawing/2017/decorative" val="1"/>
              </a:ext>
            </a:extLst>
          </p:cNvPr>
          <p:cNvSpPr/>
          <p:nvPr userDrawn="1"/>
        </p:nvSpPr>
        <p:spPr>
          <a:xfrm>
            <a:off x="4992117" y="3601579"/>
            <a:ext cx="1325563" cy="1325563"/>
          </a:xfrm>
          <a:prstGeom prst="ellipse">
            <a:avLst/>
          </a:prstGeom>
          <a:solidFill>
            <a:schemeClr val="accent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2" name="Footer Placeholder 1">
            <a:extLst>
              <a:ext uri="{FF2B5EF4-FFF2-40B4-BE49-F238E27FC236}">
                <a16:creationId xmlns:a16="http://schemas.microsoft.com/office/drawing/2014/main" id="{6CD6503F-0A61-068C-55A7-DCFF406FB31E}"/>
              </a:ext>
            </a:extLst>
          </p:cNvPr>
          <p:cNvSpPr>
            <a:spLocks noGrp="1"/>
          </p:cNvSpPr>
          <p:nvPr>
            <p:ph type="ftr" sz="quarter" idx="12"/>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CCAB612C-940F-4C41-D28D-9328F1524163}"/>
              </a:ext>
            </a:extLst>
          </p:cNvPr>
          <p:cNvSpPr>
            <a:spLocks noGrp="1"/>
          </p:cNvSpPr>
          <p:nvPr>
            <p:ph type="sldNum" sz="quarter" idx="13"/>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2802635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pic>
        <p:nvPicPr>
          <p:cNvPr id="37" name="Picture 36" descr="A picture containing accessory&#10;&#10;Description automatically generated">
            <a:extLst>
              <a:ext uri="{FF2B5EF4-FFF2-40B4-BE49-F238E27FC236}">
                <a16:creationId xmlns:a16="http://schemas.microsoft.com/office/drawing/2014/main" id="{C36ADBF6-BB82-4096-70C0-7517A47A412F}"/>
              </a:ext>
            </a:extLst>
          </p:cNvPr>
          <p:cNvPicPr>
            <a:picLocks noChangeAspect="1"/>
          </p:cNvPicPr>
          <p:nvPr userDrawn="1"/>
        </p:nvPicPr>
        <p:blipFill>
          <a:blip r:embed="rId2" cstate="print">
            <a:grayscl/>
            <a:extLst>
              <a:ext uri="{BEBA8EAE-BF5A-486C-A8C5-ECC9F3942E4B}">
                <a14:imgProps xmlns:a14="http://schemas.microsoft.com/office/drawing/2010/main">
                  <a14:imgLayer r:embed="rId3">
                    <a14:imgEffect>
                      <a14:colorTemperature colorTemp="4700"/>
                    </a14:imgEffect>
                    <a14:imgEffect>
                      <a14:saturation sat="33000"/>
                    </a14:imgEffect>
                    <a14:imgEffect>
                      <a14:brightnessContrast contrast="40000"/>
                    </a14:imgEffect>
                  </a14:imgLayer>
                </a14:imgProps>
              </a:ext>
              <a:ext uri="{28A0092B-C50C-407E-A947-70E740481C1C}">
                <a14:useLocalDpi xmlns:a14="http://schemas.microsoft.com/office/drawing/2010/main"/>
              </a:ext>
            </a:extLst>
          </a:blip>
          <a:srcRect r="21975" b="1533"/>
          <a:stretch>
            <a:fillRect/>
          </a:stretch>
        </p:blipFill>
        <p:spPr>
          <a:xfrm rot="8325578">
            <a:off x="-1775001" y="-1607470"/>
            <a:ext cx="10567962" cy="8905077"/>
          </a:xfrm>
          <a:custGeom>
            <a:avLst/>
            <a:gdLst>
              <a:gd name="connsiteX0" fmla="*/ 6047036 w 10567962"/>
              <a:gd name="connsiteY0" fmla="*/ 8905077 h 8905077"/>
              <a:gd name="connsiteX1" fmla="*/ 0 w 10567962"/>
              <a:gd name="connsiteY1" fmla="*/ 3603767 h 8905077"/>
              <a:gd name="connsiteX2" fmla="*/ 0 w 10567962"/>
              <a:gd name="connsiteY2" fmla="*/ 0 h 8905077"/>
              <a:gd name="connsiteX3" fmla="*/ 6292508 w 10567962"/>
              <a:gd name="connsiteY3" fmla="*/ 0 h 8905077"/>
              <a:gd name="connsiteX4" fmla="*/ 10567962 w 10567962"/>
              <a:gd name="connsiteY4" fmla="*/ 3748201 h 8905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67962" h="8905077">
                <a:moveTo>
                  <a:pt x="6047036" y="8905077"/>
                </a:moveTo>
                <a:lnTo>
                  <a:pt x="0" y="3603767"/>
                </a:lnTo>
                <a:lnTo>
                  <a:pt x="0" y="0"/>
                </a:lnTo>
                <a:lnTo>
                  <a:pt x="6292508" y="0"/>
                </a:lnTo>
                <a:lnTo>
                  <a:pt x="10567962" y="3748201"/>
                </a:lnTo>
                <a:close/>
              </a:path>
            </a:pathLst>
          </a:custGeom>
        </p:spPr>
      </p:pic>
      <p:sp>
        <p:nvSpPr>
          <p:cNvPr id="14" name="Freeform 13">
            <a:extLst>
              <a:ext uri="{FF2B5EF4-FFF2-40B4-BE49-F238E27FC236}">
                <a16:creationId xmlns:a16="http://schemas.microsoft.com/office/drawing/2014/main" id="{FA127B08-9EC5-3FDF-B7CC-DF3587255E18}"/>
              </a:ext>
            </a:extLst>
          </p:cNvPr>
          <p:cNvSpPr/>
          <p:nvPr userDrawn="1"/>
        </p:nvSpPr>
        <p:spPr>
          <a:xfrm>
            <a:off x="925160" y="4144752"/>
            <a:ext cx="4788322" cy="2713249"/>
          </a:xfrm>
          <a:custGeom>
            <a:avLst/>
            <a:gdLst>
              <a:gd name="connsiteX0" fmla="*/ 2394161 w 4788322"/>
              <a:gd name="connsiteY0" fmla="*/ 0 h 2713249"/>
              <a:gd name="connsiteX1" fmla="*/ 4788322 w 4788322"/>
              <a:gd name="connsiteY1" fmla="*/ 2394161 h 2713249"/>
              <a:gd name="connsiteX2" fmla="*/ 4775962 w 4788322"/>
              <a:gd name="connsiteY2" fmla="*/ 2638950 h 2713249"/>
              <a:gd name="connsiteX3" fmla="*/ 4764622 w 4788322"/>
              <a:gd name="connsiteY3" fmla="*/ 2713249 h 2713249"/>
              <a:gd name="connsiteX4" fmla="*/ 23700 w 4788322"/>
              <a:gd name="connsiteY4" fmla="*/ 2713249 h 2713249"/>
              <a:gd name="connsiteX5" fmla="*/ 12361 w 4788322"/>
              <a:gd name="connsiteY5" fmla="*/ 2638950 h 2713249"/>
              <a:gd name="connsiteX6" fmla="*/ 0 w 4788322"/>
              <a:gd name="connsiteY6" fmla="*/ 2394161 h 2713249"/>
              <a:gd name="connsiteX7" fmla="*/ 2394161 w 4788322"/>
              <a:gd name="connsiteY7" fmla="*/ 0 h 2713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88322" h="2713249">
                <a:moveTo>
                  <a:pt x="2394161" y="0"/>
                </a:moveTo>
                <a:cubicBezTo>
                  <a:pt x="3716420" y="0"/>
                  <a:pt x="4788322" y="1071902"/>
                  <a:pt x="4788322" y="2394161"/>
                </a:cubicBezTo>
                <a:cubicBezTo>
                  <a:pt x="4788322" y="2476803"/>
                  <a:pt x="4784135" y="2558466"/>
                  <a:pt x="4775962" y="2638950"/>
                </a:cubicBezTo>
                <a:lnTo>
                  <a:pt x="4764622" y="2713249"/>
                </a:lnTo>
                <a:lnTo>
                  <a:pt x="23700" y="2713249"/>
                </a:lnTo>
                <a:lnTo>
                  <a:pt x="12361" y="2638950"/>
                </a:lnTo>
                <a:cubicBezTo>
                  <a:pt x="4187" y="2558466"/>
                  <a:pt x="0" y="2476803"/>
                  <a:pt x="0" y="2394161"/>
                </a:cubicBezTo>
                <a:cubicBezTo>
                  <a:pt x="0" y="1071902"/>
                  <a:pt x="1071902" y="0"/>
                  <a:pt x="2394161" y="0"/>
                </a:cubicBezTo>
                <a:close/>
              </a:path>
            </a:pathLst>
          </a:custGeom>
          <a:solidFill>
            <a:schemeClr val="accent1">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1"/>
              </a:solidFill>
            </a:endParaRPr>
          </a:p>
        </p:txBody>
      </p:sp>
      <p:sp>
        <p:nvSpPr>
          <p:cNvPr id="10" name="Title 1">
            <a:extLst>
              <a:ext uri="{FF2B5EF4-FFF2-40B4-BE49-F238E27FC236}">
                <a16:creationId xmlns:a16="http://schemas.microsoft.com/office/drawing/2014/main" id="{0651D38D-DD64-4914-C669-30AA47A5AF3A}"/>
              </a:ext>
            </a:extLst>
          </p:cNvPr>
          <p:cNvSpPr>
            <a:spLocks noGrp="1"/>
          </p:cNvSpPr>
          <p:nvPr>
            <p:ph type="title" hasCustomPrompt="1"/>
          </p:nvPr>
        </p:nvSpPr>
        <p:spPr>
          <a:xfrm>
            <a:off x="5413445" y="2043946"/>
            <a:ext cx="6034216" cy="1439604"/>
          </a:xfrm>
        </p:spPr>
        <p:txBody>
          <a:bodyPr lIns="0" tIns="0" rIns="0" bIns="0" anchor="b">
            <a:noAutofit/>
          </a:bodyPr>
          <a:lstStyle>
            <a:lvl1pPr>
              <a:defRPr sz="3600" cap="all" baseline="0"/>
            </a:lvl1pPr>
          </a:lstStyle>
          <a:p>
            <a:r>
              <a:rPr lang="en-US" dirty="0"/>
              <a:t>CLICK TO EDIT MASTER TITLE STYLE</a:t>
            </a:r>
          </a:p>
        </p:txBody>
      </p:sp>
      <p:sp>
        <p:nvSpPr>
          <p:cNvPr id="12" name="Subtitle 2">
            <a:extLst>
              <a:ext uri="{FF2B5EF4-FFF2-40B4-BE49-F238E27FC236}">
                <a16:creationId xmlns:a16="http://schemas.microsoft.com/office/drawing/2014/main" id="{5A8DA7F4-A65E-7F16-9966-719CC1CE28D2}"/>
              </a:ext>
            </a:extLst>
          </p:cNvPr>
          <p:cNvSpPr>
            <a:spLocks noGrp="1"/>
          </p:cNvSpPr>
          <p:nvPr>
            <p:ph type="subTitle" idx="1" hasCustomPrompt="1"/>
          </p:nvPr>
        </p:nvSpPr>
        <p:spPr>
          <a:xfrm>
            <a:off x="5413445" y="3469262"/>
            <a:ext cx="6034216" cy="1085641"/>
          </a:xfrm>
        </p:spPr>
        <p:txBody>
          <a:bodyPr lIns="0" tIns="0" rIns="0" bIns="0">
            <a:noAutofit/>
          </a:bodyPr>
          <a:lstStyle>
            <a:lvl1pPr marL="0" indent="0" algn="l">
              <a:buNone/>
              <a:defRPr sz="2000" cap="all" spc="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2" name="Footer Placeholder 1">
            <a:extLst>
              <a:ext uri="{FF2B5EF4-FFF2-40B4-BE49-F238E27FC236}">
                <a16:creationId xmlns:a16="http://schemas.microsoft.com/office/drawing/2014/main" id="{E21B6B04-886C-2862-3BD4-97071FCAD7CA}"/>
              </a:ext>
            </a:extLst>
          </p:cNvPr>
          <p:cNvSpPr>
            <a:spLocks noGrp="1"/>
          </p:cNvSpPr>
          <p:nvPr>
            <p:ph type="ftr" sz="quarter" idx="10"/>
          </p:nvPr>
        </p:nvSpPr>
        <p:spPr/>
        <p:txBody>
          <a:bodyPr/>
          <a:lstStyle/>
          <a:p>
            <a:r>
              <a:rPr lang="en-US" dirty="0"/>
              <a:t>Presentation Title</a:t>
            </a:r>
          </a:p>
        </p:txBody>
      </p:sp>
      <p:sp>
        <p:nvSpPr>
          <p:cNvPr id="3" name="Slide Number Placeholder 2">
            <a:extLst>
              <a:ext uri="{FF2B5EF4-FFF2-40B4-BE49-F238E27FC236}">
                <a16:creationId xmlns:a16="http://schemas.microsoft.com/office/drawing/2014/main" id="{AE0F1657-AAC1-699F-C320-E5260E380642}"/>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30778063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250F21D-F2DD-7321-0EAB-DA9F671A2586}"/>
              </a:ext>
            </a:extLst>
          </p:cNvPr>
          <p:cNvSpPr>
            <a:spLocks noGrp="1"/>
          </p:cNvSpPr>
          <p:nvPr>
            <p:ph type="title" hasCustomPrompt="1"/>
          </p:nvPr>
        </p:nvSpPr>
        <p:spPr>
          <a:xfrm>
            <a:off x="850168" y="876301"/>
            <a:ext cx="10122632" cy="652054"/>
          </a:xfrm>
        </p:spPr>
        <p:txBody>
          <a:bodyPr anchor="ctr">
            <a:noAutofit/>
          </a:bodyPr>
          <a:lstStyle>
            <a:lvl1pPr algn="ctr">
              <a:defRPr sz="3600" baseline="0"/>
            </a:lvl1pPr>
          </a:lstStyle>
          <a:p>
            <a:r>
              <a:rPr lang="en-US" dirty="0"/>
              <a:t>CLICK TO EDIT MASTER TITLE</a:t>
            </a:r>
          </a:p>
        </p:txBody>
      </p:sp>
      <p:sp>
        <p:nvSpPr>
          <p:cNvPr id="4" name="Content Placeholder 3">
            <a:extLst>
              <a:ext uri="{FF2B5EF4-FFF2-40B4-BE49-F238E27FC236}">
                <a16:creationId xmlns:a16="http://schemas.microsoft.com/office/drawing/2014/main" id="{F75F077D-E901-4AA9-B062-1C37FF407BFD}"/>
              </a:ext>
            </a:extLst>
          </p:cNvPr>
          <p:cNvSpPr>
            <a:spLocks noGrp="1"/>
          </p:cNvSpPr>
          <p:nvPr>
            <p:ph sz="half" idx="2"/>
          </p:nvPr>
        </p:nvSpPr>
        <p:spPr>
          <a:xfrm>
            <a:off x="850168" y="1828800"/>
            <a:ext cx="10126362" cy="4351338"/>
          </a:xfrm>
        </p:spPr>
        <p:txBody>
          <a:bodyPr lIns="0" tIns="0" rIns="0" bIns="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Footer Placeholder 1">
            <a:extLst>
              <a:ext uri="{FF2B5EF4-FFF2-40B4-BE49-F238E27FC236}">
                <a16:creationId xmlns:a16="http://schemas.microsoft.com/office/drawing/2014/main" id="{68EECBEC-47C0-1CBF-96E7-318D53898471}"/>
              </a:ext>
            </a:extLst>
          </p:cNvPr>
          <p:cNvSpPr>
            <a:spLocks noGrp="1"/>
          </p:cNvSpPr>
          <p:nvPr>
            <p:ph type="ftr" sz="quarter" idx="10"/>
          </p:nvPr>
        </p:nvSpPr>
        <p:spPr/>
        <p:txBody>
          <a:bodyPr/>
          <a:lstStyle/>
          <a:p>
            <a:r>
              <a:rPr lang="en-US" dirty="0"/>
              <a:t>Presentation Title</a:t>
            </a:r>
          </a:p>
        </p:txBody>
      </p:sp>
      <p:sp>
        <p:nvSpPr>
          <p:cNvPr id="3" name="Slide Number Placeholder 2">
            <a:extLst>
              <a:ext uri="{FF2B5EF4-FFF2-40B4-BE49-F238E27FC236}">
                <a16:creationId xmlns:a16="http://schemas.microsoft.com/office/drawing/2014/main" id="{335D78F7-5CBD-4D51-970A-4C050848D62B}"/>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3010694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F7D74-558F-4816-9367-4004FFA2B6A4}"/>
              </a:ext>
            </a:extLst>
          </p:cNvPr>
          <p:cNvSpPr>
            <a:spLocks noGrp="1"/>
          </p:cNvSpPr>
          <p:nvPr>
            <p:ph type="title" hasCustomPrompt="1"/>
          </p:nvPr>
        </p:nvSpPr>
        <p:spPr>
          <a:xfrm>
            <a:off x="846879" y="884902"/>
            <a:ext cx="4567228" cy="1877976"/>
          </a:xfrm>
        </p:spPr>
        <p:txBody>
          <a:bodyPr lIns="0" tIns="0" rIns="0" bIns="0">
            <a:noAutofit/>
          </a:bodyPr>
          <a:lstStyle>
            <a:lvl1pPr>
              <a:defRPr sz="3600" baseline="0"/>
            </a:lvl1pPr>
          </a:lstStyle>
          <a:p>
            <a:r>
              <a:rPr lang="en-US" dirty="0"/>
              <a:t>CLICK TO EDIT MASTER TITLE STYLE</a:t>
            </a:r>
          </a:p>
        </p:txBody>
      </p:sp>
      <p:sp>
        <p:nvSpPr>
          <p:cNvPr id="4" name="Content Placeholder 3">
            <a:extLst>
              <a:ext uri="{FF2B5EF4-FFF2-40B4-BE49-F238E27FC236}">
                <a16:creationId xmlns:a16="http://schemas.microsoft.com/office/drawing/2014/main" id="{F75F077D-E901-4AA9-B062-1C37FF407BFD}"/>
              </a:ext>
            </a:extLst>
          </p:cNvPr>
          <p:cNvSpPr>
            <a:spLocks noGrp="1"/>
          </p:cNvSpPr>
          <p:nvPr>
            <p:ph sz="half" idx="2"/>
          </p:nvPr>
        </p:nvSpPr>
        <p:spPr>
          <a:xfrm>
            <a:off x="5572125" y="409576"/>
            <a:ext cx="5789913" cy="6067424"/>
          </a:xfrm>
        </p:spPr>
        <p:txBody>
          <a:bodyPr lIns="0" tIns="0" rIns="0" bIns="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reeform 5" descr="Man looking up at skyscrapers">
            <a:extLst>
              <a:ext uri="{FF2B5EF4-FFF2-40B4-BE49-F238E27FC236}">
                <a16:creationId xmlns:a16="http://schemas.microsoft.com/office/drawing/2014/main" id="{7BCB4311-6C5C-4FCF-5824-E1C8254AC360}"/>
              </a:ext>
            </a:extLst>
          </p:cNvPr>
          <p:cNvSpPr/>
          <p:nvPr userDrawn="1"/>
        </p:nvSpPr>
        <p:spPr>
          <a:xfrm rot="2329651">
            <a:off x="-532604" y="2895950"/>
            <a:ext cx="5658498" cy="5088743"/>
          </a:xfrm>
          <a:custGeom>
            <a:avLst/>
            <a:gdLst>
              <a:gd name="connsiteX0" fmla="*/ 1041364 w 5658498"/>
              <a:gd name="connsiteY0" fmla="*/ 660618 h 5088743"/>
              <a:gd name="connsiteX1" fmla="*/ 2881574 w 5658498"/>
              <a:gd name="connsiteY1" fmla="*/ 0 h 5088743"/>
              <a:gd name="connsiteX2" fmla="*/ 5644500 w 5658498"/>
              <a:gd name="connsiteY2" fmla="*/ 2032703 h 5088743"/>
              <a:gd name="connsiteX3" fmla="*/ 5658498 w 5658498"/>
              <a:gd name="connsiteY3" fmla="*/ 2087143 h 5088743"/>
              <a:gd name="connsiteX4" fmla="*/ 1928931 w 5658498"/>
              <a:gd name="connsiteY4" fmla="*/ 5088743 h 5088743"/>
              <a:gd name="connsiteX5" fmla="*/ 0 w 5658498"/>
              <a:gd name="connsiteY5" fmla="*/ 2691993 h 5088743"/>
              <a:gd name="connsiteX6" fmla="*/ 7450 w 5658498"/>
              <a:gd name="connsiteY6" fmla="*/ 2560795 h 5088743"/>
              <a:gd name="connsiteX7" fmla="*/ 1041364 w 5658498"/>
              <a:gd name="connsiteY7" fmla="*/ 660618 h 5088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58498" h="5088743">
                <a:moveTo>
                  <a:pt x="1041364" y="660618"/>
                </a:moveTo>
                <a:cubicBezTo>
                  <a:pt x="1541443" y="247916"/>
                  <a:pt x="2182557" y="0"/>
                  <a:pt x="2881574" y="0"/>
                </a:cubicBezTo>
                <a:cubicBezTo>
                  <a:pt x="4179749" y="0"/>
                  <a:pt x="5278215" y="855058"/>
                  <a:pt x="5644500" y="2032703"/>
                </a:cubicBezTo>
                <a:lnTo>
                  <a:pt x="5658498" y="2087143"/>
                </a:lnTo>
                <a:lnTo>
                  <a:pt x="1928931" y="5088743"/>
                </a:lnTo>
                <a:lnTo>
                  <a:pt x="0" y="2691993"/>
                </a:lnTo>
                <a:lnTo>
                  <a:pt x="7450" y="2560795"/>
                </a:lnTo>
                <a:cubicBezTo>
                  <a:pt x="94683" y="1797754"/>
                  <a:pt x="478776" y="1124908"/>
                  <a:pt x="1041364" y="660618"/>
                </a:cubicBezTo>
                <a:close/>
              </a:path>
            </a:pathLst>
          </a:custGeom>
          <a:blipFill dpi="0" rotWithShape="1">
            <a:blip r:embed="rId2" cstate="print">
              <a:extLst>
                <a:ext uri="{BEBA8EAE-BF5A-486C-A8C5-ECC9F3942E4B}">
                  <a14:imgProps xmlns:a14="http://schemas.microsoft.com/office/drawing/2010/main">
                    <a14:imgLayer r:embed="rId3">
                      <a14:imgEffect>
                        <a14:saturation sat="0"/>
                      </a14:imgEffect>
                      <a14:imgEffect>
                        <a14:brightnessContrast bright="8000" contrast="-25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Oval 4">
            <a:extLst>
              <a:ext uri="{FF2B5EF4-FFF2-40B4-BE49-F238E27FC236}">
                <a16:creationId xmlns:a16="http://schemas.microsoft.com/office/drawing/2014/main" id="{3B5704EA-7A65-5CC2-D428-F28396B06208}"/>
              </a:ext>
            </a:extLst>
          </p:cNvPr>
          <p:cNvSpPr/>
          <p:nvPr userDrawn="1"/>
        </p:nvSpPr>
        <p:spPr>
          <a:xfrm>
            <a:off x="356461" y="2238899"/>
            <a:ext cx="1411557" cy="1411557"/>
          </a:xfrm>
          <a:prstGeom prst="ellipse">
            <a:avLst/>
          </a:prstGeom>
          <a:solidFill>
            <a:schemeClr val="accent1">
              <a:alpha val="7607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75000"/>
                </a:schemeClr>
              </a:solidFill>
            </a:endParaRPr>
          </a:p>
        </p:txBody>
      </p:sp>
      <p:sp>
        <p:nvSpPr>
          <p:cNvPr id="3" name="Footer Placeholder 2">
            <a:extLst>
              <a:ext uri="{FF2B5EF4-FFF2-40B4-BE49-F238E27FC236}">
                <a16:creationId xmlns:a16="http://schemas.microsoft.com/office/drawing/2014/main" id="{EF04B56E-067D-C824-6EEB-3CCE57E4B5BA}"/>
              </a:ext>
            </a:extLst>
          </p:cNvPr>
          <p:cNvSpPr>
            <a:spLocks noGrp="1"/>
          </p:cNvSpPr>
          <p:nvPr>
            <p:ph type="ftr" sz="quarter" idx="10"/>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915DB247-3AE7-BCCA-E0CC-BC0FD69A7E6D}"/>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3840231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73DC3A9-D4E6-42CF-91A8-F267C7C66CCB}"/>
              </a:ext>
            </a:extLst>
          </p:cNvPr>
          <p:cNvSpPr>
            <a:spLocks noGrp="1"/>
          </p:cNvSpPr>
          <p:nvPr>
            <p:ph type="body" idx="1"/>
          </p:nvPr>
        </p:nvSpPr>
        <p:spPr>
          <a:xfrm>
            <a:off x="849880" y="1781357"/>
            <a:ext cx="5157787" cy="823912"/>
          </a:xfrm>
        </p:spPr>
        <p:txBody>
          <a:bodyPr lIns="0" tIns="0" rIns="0" bIns="0" anchor="b">
            <a:noAutofit/>
          </a:bodyPr>
          <a:lstStyle>
            <a:lvl1pPr marL="0" indent="0">
              <a:buNone/>
              <a:defRPr sz="2400" b="1">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752CCA9-53A3-4DA5-AD45-C2A2C12A3A6A}"/>
              </a:ext>
            </a:extLst>
          </p:cNvPr>
          <p:cNvSpPr>
            <a:spLocks noGrp="1"/>
          </p:cNvSpPr>
          <p:nvPr>
            <p:ph sz="half" idx="2"/>
          </p:nvPr>
        </p:nvSpPr>
        <p:spPr>
          <a:xfrm>
            <a:off x="849880" y="2605269"/>
            <a:ext cx="5157787" cy="3684588"/>
          </a:xfrm>
        </p:spPr>
        <p:txBody>
          <a:bodyPr lIns="0" tIns="0" rIns="0" bIns="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2100C9C6-BD61-4D2C-9146-FB785BAE4FF3}"/>
              </a:ext>
            </a:extLst>
          </p:cNvPr>
          <p:cNvSpPr>
            <a:spLocks noGrp="1"/>
          </p:cNvSpPr>
          <p:nvPr>
            <p:ph type="body" sz="quarter" idx="3"/>
          </p:nvPr>
        </p:nvSpPr>
        <p:spPr>
          <a:xfrm>
            <a:off x="6182292" y="1781357"/>
            <a:ext cx="5183188" cy="823912"/>
          </a:xfrm>
        </p:spPr>
        <p:txBody>
          <a:bodyPr lIns="0" tIns="0" rIns="0" bIns="0" anchor="b">
            <a:noAutofit/>
          </a:bodyPr>
          <a:lstStyle>
            <a:lvl1pPr marL="0" indent="0">
              <a:buNone/>
              <a:defRPr sz="2400" b="1">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2E342EE-68BB-484D-98C3-48A7847549D4}"/>
              </a:ext>
            </a:extLst>
          </p:cNvPr>
          <p:cNvSpPr>
            <a:spLocks noGrp="1"/>
          </p:cNvSpPr>
          <p:nvPr>
            <p:ph sz="quarter" idx="4"/>
          </p:nvPr>
        </p:nvSpPr>
        <p:spPr>
          <a:xfrm>
            <a:off x="6182292" y="2605269"/>
            <a:ext cx="5183188" cy="3684588"/>
          </a:xfrm>
        </p:spPr>
        <p:txBody>
          <a:bodyPr lIns="0" tIns="0" rIns="0" bIns="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1">
            <a:extLst>
              <a:ext uri="{FF2B5EF4-FFF2-40B4-BE49-F238E27FC236}">
                <a16:creationId xmlns:a16="http://schemas.microsoft.com/office/drawing/2014/main" id="{2EEB52FD-12DF-7F90-E06C-0C83CEB26F24}"/>
              </a:ext>
            </a:extLst>
          </p:cNvPr>
          <p:cNvSpPr>
            <a:spLocks noGrp="1"/>
          </p:cNvSpPr>
          <p:nvPr>
            <p:ph type="title" hasCustomPrompt="1"/>
          </p:nvPr>
        </p:nvSpPr>
        <p:spPr>
          <a:xfrm>
            <a:off x="850168" y="876301"/>
            <a:ext cx="10122632" cy="652054"/>
          </a:xfrm>
        </p:spPr>
        <p:txBody>
          <a:bodyPr anchor="ctr">
            <a:noAutofit/>
          </a:bodyPr>
          <a:lstStyle>
            <a:lvl1pPr algn="ctr">
              <a:defRPr sz="3600" baseline="0"/>
            </a:lvl1pPr>
          </a:lstStyle>
          <a:p>
            <a:r>
              <a:rPr lang="en-US" dirty="0"/>
              <a:t>CLICK TO EDIT MASTER TITLE</a:t>
            </a:r>
          </a:p>
        </p:txBody>
      </p:sp>
      <p:sp>
        <p:nvSpPr>
          <p:cNvPr id="2" name="Footer Placeholder 1">
            <a:extLst>
              <a:ext uri="{FF2B5EF4-FFF2-40B4-BE49-F238E27FC236}">
                <a16:creationId xmlns:a16="http://schemas.microsoft.com/office/drawing/2014/main" id="{EB5B760E-02DF-5B11-D744-D98DE8A01E9E}"/>
              </a:ext>
            </a:extLst>
          </p:cNvPr>
          <p:cNvSpPr>
            <a:spLocks noGrp="1"/>
          </p:cNvSpPr>
          <p:nvPr>
            <p:ph type="ftr" sz="quarter" idx="10"/>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50CBFEC7-DD3B-F9AE-2192-83960534DE75}"/>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4062460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11" name="Freeform 10">
            <a:extLst>
              <a:ext uri="{FF2B5EF4-FFF2-40B4-BE49-F238E27FC236}">
                <a16:creationId xmlns:a16="http://schemas.microsoft.com/office/drawing/2014/main" id="{AB86DE8E-78DF-CA66-5AED-C7FF0CCF03CD}"/>
              </a:ext>
              <a:ext uri="{C183D7F6-B498-43B3-948B-1728B52AA6E4}">
                <adec:decorative xmlns:adec="http://schemas.microsoft.com/office/drawing/2017/decorative" val="1"/>
              </a:ext>
            </a:extLst>
          </p:cNvPr>
          <p:cNvSpPr/>
          <p:nvPr userDrawn="1"/>
        </p:nvSpPr>
        <p:spPr>
          <a:xfrm>
            <a:off x="2817383" y="4010866"/>
            <a:ext cx="5056094" cy="2847135"/>
          </a:xfrm>
          <a:custGeom>
            <a:avLst/>
            <a:gdLst>
              <a:gd name="connsiteX0" fmla="*/ 2528047 w 5056094"/>
              <a:gd name="connsiteY0" fmla="*/ 0 h 2847135"/>
              <a:gd name="connsiteX1" fmla="*/ 5056094 w 5056094"/>
              <a:gd name="connsiteY1" fmla="*/ 2528047 h 2847135"/>
              <a:gd name="connsiteX2" fmla="*/ 5043042 w 5056094"/>
              <a:gd name="connsiteY2" fmla="*/ 2786525 h 2847135"/>
              <a:gd name="connsiteX3" fmla="*/ 5033792 w 5056094"/>
              <a:gd name="connsiteY3" fmla="*/ 2847135 h 2847135"/>
              <a:gd name="connsiteX4" fmla="*/ 22302 w 5056094"/>
              <a:gd name="connsiteY4" fmla="*/ 2847135 h 2847135"/>
              <a:gd name="connsiteX5" fmla="*/ 13052 w 5056094"/>
              <a:gd name="connsiteY5" fmla="*/ 2786525 h 2847135"/>
              <a:gd name="connsiteX6" fmla="*/ 0 w 5056094"/>
              <a:gd name="connsiteY6" fmla="*/ 2528047 h 2847135"/>
              <a:gd name="connsiteX7" fmla="*/ 2528047 w 5056094"/>
              <a:gd name="connsiteY7" fmla="*/ 0 h 2847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56094" h="2847135">
                <a:moveTo>
                  <a:pt x="2528047" y="0"/>
                </a:moveTo>
                <a:cubicBezTo>
                  <a:pt x="3924249" y="0"/>
                  <a:pt x="5056094" y="1131845"/>
                  <a:pt x="5056094" y="2528047"/>
                </a:cubicBezTo>
                <a:cubicBezTo>
                  <a:pt x="5056094" y="2615310"/>
                  <a:pt x="5051673" y="2701540"/>
                  <a:pt x="5043042" y="2786525"/>
                </a:cubicBezTo>
                <a:lnTo>
                  <a:pt x="5033792" y="2847135"/>
                </a:lnTo>
                <a:lnTo>
                  <a:pt x="22302" y="2847135"/>
                </a:lnTo>
                <a:lnTo>
                  <a:pt x="13052" y="2786525"/>
                </a:lnTo>
                <a:cubicBezTo>
                  <a:pt x="4422" y="2701540"/>
                  <a:pt x="0" y="2615310"/>
                  <a:pt x="0" y="2528047"/>
                </a:cubicBezTo>
                <a:cubicBezTo>
                  <a:pt x="0" y="1131845"/>
                  <a:pt x="1131845" y="0"/>
                  <a:pt x="2528047" y="0"/>
                </a:cubicBezTo>
                <a:close/>
              </a:path>
            </a:pathLst>
          </a:custGeom>
          <a:solidFill>
            <a:schemeClr val="accent1">
              <a:alpha val="8969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1"/>
              </a:solidFill>
            </a:endParaRPr>
          </a:p>
        </p:txBody>
      </p:sp>
      <p:pic>
        <p:nvPicPr>
          <p:cNvPr id="12" name="Picture 11" descr="Modern house with cubic design">
            <a:extLst>
              <a:ext uri="{FF2B5EF4-FFF2-40B4-BE49-F238E27FC236}">
                <a16:creationId xmlns:a16="http://schemas.microsoft.com/office/drawing/2014/main" id="{FE966628-FEAF-3BD3-2DC4-23A466ABB935}"/>
              </a:ext>
            </a:extLst>
          </p:cNvPr>
          <p:cNvPicPr>
            <a:picLocks noChangeAspect="1"/>
          </p:cNvPicPr>
          <p:nvPr userDrawn="1"/>
        </p:nvPicPr>
        <p:blipFill rotWithShape="1">
          <a:blip r:embed="rId2" cstate="print">
            <a:extLst>
              <a:ext uri="{BEBA8EAE-BF5A-486C-A8C5-ECC9F3942E4B}">
                <a14:imgProps xmlns:a14="http://schemas.microsoft.com/office/drawing/2010/main">
                  <a14:imgLayer r:embed="rId3">
                    <a14:imgEffect>
                      <a14:saturation sat="0"/>
                    </a14:imgEffect>
                    <a14:imgEffect>
                      <a14:brightnessContrast bright="12000" contrast="-17000"/>
                    </a14:imgEffect>
                  </a14:imgLayer>
                </a14:imgProps>
              </a:ext>
              <a:ext uri="{28A0092B-C50C-407E-A947-70E740481C1C}">
                <a14:useLocalDpi xmlns:a14="http://schemas.microsoft.com/office/drawing/2010/main"/>
              </a:ext>
            </a:extLst>
          </a:blip>
          <a:srcRect b="23487"/>
          <a:stretch/>
        </p:blipFill>
        <p:spPr>
          <a:xfrm>
            <a:off x="2531165" y="2125402"/>
            <a:ext cx="9279835" cy="4732598"/>
          </a:xfrm>
          <a:prstGeom prst="rect">
            <a:avLst/>
          </a:prstGeom>
        </p:spPr>
      </p:pic>
      <p:sp>
        <p:nvSpPr>
          <p:cNvPr id="2" name="Title 1">
            <a:extLst>
              <a:ext uri="{FF2B5EF4-FFF2-40B4-BE49-F238E27FC236}">
                <a16:creationId xmlns:a16="http://schemas.microsoft.com/office/drawing/2014/main" id="{20B5ED18-7A07-47F1-8056-CD86B076AFE2}"/>
              </a:ext>
            </a:extLst>
          </p:cNvPr>
          <p:cNvSpPr>
            <a:spLocks noGrp="1"/>
          </p:cNvSpPr>
          <p:nvPr>
            <p:ph type="title" hasCustomPrompt="1"/>
          </p:nvPr>
        </p:nvSpPr>
        <p:spPr>
          <a:xfrm>
            <a:off x="1228500" y="1155320"/>
            <a:ext cx="8244113" cy="970081"/>
          </a:xfrm>
        </p:spPr>
        <p:txBody>
          <a:bodyPr lIns="0" tIns="0" rIns="0" bIns="0" anchor="t">
            <a:noAutofit/>
          </a:bodyPr>
          <a:lstStyle>
            <a:lvl1pPr>
              <a:lnSpc>
                <a:spcPct val="100000"/>
              </a:lnSpc>
              <a:defRPr sz="3000" b="0" i="0" spc="0" baseline="0">
                <a:latin typeface="+mn-lt"/>
              </a:defRPr>
            </a:lvl1pPr>
          </a:lstStyle>
          <a:p>
            <a:r>
              <a:rPr lang="en-US" dirty="0"/>
              <a:t>CLICK TO EDIT MASTER TITLE STYLE</a:t>
            </a:r>
          </a:p>
        </p:txBody>
      </p:sp>
      <p:sp>
        <p:nvSpPr>
          <p:cNvPr id="8" name="Subtitle 2">
            <a:extLst>
              <a:ext uri="{FF2B5EF4-FFF2-40B4-BE49-F238E27FC236}">
                <a16:creationId xmlns:a16="http://schemas.microsoft.com/office/drawing/2014/main" id="{304A311B-BF0E-4ABD-250E-58093E12EC36}"/>
              </a:ext>
            </a:extLst>
          </p:cNvPr>
          <p:cNvSpPr>
            <a:spLocks noGrp="1"/>
          </p:cNvSpPr>
          <p:nvPr>
            <p:ph type="subTitle" idx="1" hasCustomPrompt="1"/>
          </p:nvPr>
        </p:nvSpPr>
        <p:spPr>
          <a:xfrm>
            <a:off x="1228500" y="2229358"/>
            <a:ext cx="7044643" cy="559184"/>
          </a:xfrm>
        </p:spPr>
        <p:txBody>
          <a:bodyPr lIns="0" tIns="0" rIns="0" bIns="0">
            <a:noAutofit/>
          </a:bodyPr>
          <a:lstStyle>
            <a:lvl1pPr marL="0" indent="0" algn="l">
              <a:buNone/>
              <a:defRPr sz="1800" b="1" spc="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3" name="Footer Placeholder 2">
            <a:extLst>
              <a:ext uri="{FF2B5EF4-FFF2-40B4-BE49-F238E27FC236}">
                <a16:creationId xmlns:a16="http://schemas.microsoft.com/office/drawing/2014/main" id="{2C310569-B083-466A-F24B-8C44360B4EC2}"/>
              </a:ext>
            </a:extLst>
          </p:cNvPr>
          <p:cNvSpPr>
            <a:spLocks noGrp="1"/>
          </p:cNvSpPr>
          <p:nvPr>
            <p:ph type="ftr" sz="quarter" idx="10"/>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75FB78C1-0CD8-FD34-E7BB-B8F6E296A443}"/>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1476947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4227E488-456A-A645-EEF4-38AAED9C5ED1}"/>
              </a:ext>
            </a:extLst>
          </p:cNvPr>
          <p:cNvSpPr>
            <a:spLocks noGrp="1"/>
          </p:cNvSpPr>
          <p:nvPr>
            <p:ph type="title" hasCustomPrompt="1"/>
          </p:nvPr>
        </p:nvSpPr>
        <p:spPr>
          <a:xfrm>
            <a:off x="850168" y="876301"/>
            <a:ext cx="10122632" cy="652054"/>
          </a:xfrm>
        </p:spPr>
        <p:txBody>
          <a:bodyPr anchor="ctr">
            <a:noAutofit/>
          </a:bodyPr>
          <a:lstStyle>
            <a:lvl1pPr algn="ctr">
              <a:defRPr sz="3600" baseline="0"/>
            </a:lvl1pPr>
          </a:lstStyle>
          <a:p>
            <a:r>
              <a:rPr lang="en-US" dirty="0"/>
              <a:t>CLICK TO EDIT MASTER TITLE</a:t>
            </a:r>
          </a:p>
        </p:txBody>
      </p:sp>
      <p:sp>
        <p:nvSpPr>
          <p:cNvPr id="6" name="Picture Placeholder 23">
            <a:extLst>
              <a:ext uri="{FF2B5EF4-FFF2-40B4-BE49-F238E27FC236}">
                <a16:creationId xmlns:a16="http://schemas.microsoft.com/office/drawing/2014/main" id="{5E48B363-63E8-4F17-842B-53AD935A6529}"/>
              </a:ext>
            </a:extLst>
          </p:cNvPr>
          <p:cNvSpPr>
            <a:spLocks noGrp="1"/>
          </p:cNvSpPr>
          <p:nvPr>
            <p:ph type="pic" sz="quarter" idx="13"/>
          </p:nvPr>
        </p:nvSpPr>
        <p:spPr>
          <a:xfrm>
            <a:off x="850327" y="1747520"/>
            <a:ext cx="2226360" cy="2940385"/>
          </a:xfrm>
          <a:solidFill>
            <a:schemeClr val="accent1">
              <a:lumMod val="20000"/>
              <a:lumOff val="80000"/>
            </a:schemeClr>
          </a:solidFill>
        </p:spPr>
        <p:txBody>
          <a:bodyPr anchor="ctr">
            <a:noAutofit/>
          </a:bodyPr>
          <a:lstStyle>
            <a:lvl1pPr marL="0" indent="0" algn="ctr">
              <a:buNone/>
              <a:defRPr sz="1400">
                <a:solidFill>
                  <a:schemeClr val="tx1"/>
                </a:solidFill>
              </a:defRPr>
            </a:lvl1pPr>
          </a:lstStyle>
          <a:p>
            <a:r>
              <a:rPr lang="en-US"/>
              <a:t>Click icon to add picture</a:t>
            </a:r>
            <a:endParaRPr lang="en-US" dirty="0"/>
          </a:p>
        </p:txBody>
      </p:sp>
      <p:sp>
        <p:nvSpPr>
          <p:cNvPr id="21" name="Text Placeholder 20">
            <a:extLst>
              <a:ext uri="{FF2B5EF4-FFF2-40B4-BE49-F238E27FC236}">
                <a16:creationId xmlns:a16="http://schemas.microsoft.com/office/drawing/2014/main" id="{F4825303-FCCD-E705-1213-BF7CF16DF7F6}"/>
              </a:ext>
            </a:extLst>
          </p:cNvPr>
          <p:cNvSpPr>
            <a:spLocks noGrp="1"/>
          </p:cNvSpPr>
          <p:nvPr>
            <p:ph type="body" sz="quarter" idx="17" hasCustomPrompt="1"/>
          </p:nvPr>
        </p:nvSpPr>
        <p:spPr>
          <a:xfrm>
            <a:off x="850326" y="4542790"/>
            <a:ext cx="2226360" cy="1530417"/>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9000"/>
            </a:schemeClr>
          </a:solidFill>
        </p:spPr>
        <p:txBody>
          <a:bodyPr wrap="square" lIns="118872" tIns="365760" rIns="0" bIns="0">
            <a:noAutofit/>
          </a:bodyPr>
          <a:lstStyle>
            <a:lvl1pPr marL="0" indent="0" algn="l">
              <a:lnSpc>
                <a:spcPct val="100000"/>
              </a:lnSpc>
              <a:spcBef>
                <a:spcPts val="0"/>
              </a:spcBef>
              <a:buNone/>
              <a:defRPr sz="1800" b="1" i="0" spc="20" baseline="0">
                <a:solidFill>
                  <a:schemeClr val="tx1"/>
                </a:solidFill>
                <a:latin typeface="+mn-lt"/>
              </a:defRPr>
            </a:lvl1pPr>
          </a:lstStyle>
          <a:p>
            <a:pPr lvl="0"/>
            <a:r>
              <a:rPr lang="en-US" dirty="0"/>
              <a:t>Name</a:t>
            </a:r>
          </a:p>
        </p:txBody>
      </p:sp>
      <p:sp>
        <p:nvSpPr>
          <p:cNvPr id="11" name="Text Placeholder 28">
            <a:extLst>
              <a:ext uri="{FF2B5EF4-FFF2-40B4-BE49-F238E27FC236}">
                <a16:creationId xmlns:a16="http://schemas.microsoft.com/office/drawing/2014/main" id="{31AF5791-727B-438A-A7EF-5D132167C89B}"/>
              </a:ext>
            </a:extLst>
          </p:cNvPr>
          <p:cNvSpPr>
            <a:spLocks noGrp="1"/>
          </p:cNvSpPr>
          <p:nvPr>
            <p:ph type="body" sz="quarter" idx="18" hasCustomPrompt="1"/>
          </p:nvPr>
        </p:nvSpPr>
        <p:spPr>
          <a:xfrm>
            <a:off x="985524" y="5567730"/>
            <a:ext cx="1943837" cy="347662"/>
          </a:xfrm>
        </p:spPr>
        <p:txBody>
          <a:bodyPr vert="horz" lIns="0" tIns="0" rIns="0" bIns="0" rtlCol="0">
            <a:noAutofit/>
          </a:bodyPr>
          <a:lstStyle>
            <a:lvl1pPr>
              <a:defRPr lang="en-US" sz="1200" spc="20" baseline="0" dirty="0">
                <a:solidFill>
                  <a:schemeClr val="tx1"/>
                </a:solidFill>
              </a:defRPr>
            </a:lvl1pPr>
          </a:lstStyle>
          <a:p>
            <a:pPr marL="0" lvl="0" indent="0">
              <a:lnSpc>
                <a:spcPct val="100000"/>
              </a:lnSpc>
              <a:spcBef>
                <a:spcPts val="0"/>
              </a:spcBef>
              <a:buNone/>
            </a:pPr>
            <a:r>
              <a:rPr lang="en-US" dirty="0"/>
              <a:t>Title</a:t>
            </a:r>
          </a:p>
        </p:txBody>
      </p:sp>
      <p:sp>
        <p:nvSpPr>
          <p:cNvPr id="25" name="Picture Placeholder 23">
            <a:extLst>
              <a:ext uri="{FF2B5EF4-FFF2-40B4-BE49-F238E27FC236}">
                <a16:creationId xmlns:a16="http://schemas.microsoft.com/office/drawing/2014/main" id="{EA9E795C-FED0-FB6B-2D18-0BDABCA2C5BB}"/>
              </a:ext>
            </a:extLst>
          </p:cNvPr>
          <p:cNvSpPr>
            <a:spLocks noGrp="1"/>
          </p:cNvSpPr>
          <p:nvPr>
            <p:ph type="pic" sz="quarter" idx="26"/>
          </p:nvPr>
        </p:nvSpPr>
        <p:spPr>
          <a:xfrm>
            <a:off x="3489968" y="1758108"/>
            <a:ext cx="2226360" cy="2940385"/>
          </a:xfrm>
          <a:solidFill>
            <a:schemeClr val="accent1">
              <a:lumMod val="20000"/>
              <a:lumOff val="80000"/>
            </a:schemeClr>
          </a:solidFill>
        </p:spPr>
        <p:txBody>
          <a:bodyPr anchor="ctr">
            <a:noAutofit/>
          </a:bodyPr>
          <a:lstStyle>
            <a:lvl1pPr marL="0" indent="0" algn="ctr">
              <a:buNone/>
              <a:defRPr sz="1400">
                <a:solidFill>
                  <a:schemeClr val="tx1"/>
                </a:solidFill>
              </a:defRPr>
            </a:lvl1pPr>
          </a:lstStyle>
          <a:p>
            <a:r>
              <a:rPr lang="en-US"/>
              <a:t>Click icon to add picture</a:t>
            </a:r>
            <a:endParaRPr lang="en-US" dirty="0"/>
          </a:p>
        </p:txBody>
      </p:sp>
      <p:sp>
        <p:nvSpPr>
          <p:cNvPr id="37" name="Text Placeholder 36">
            <a:extLst>
              <a:ext uri="{FF2B5EF4-FFF2-40B4-BE49-F238E27FC236}">
                <a16:creationId xmlns:a16="http://schemas.microsoft.com/office/drawing/2014/main" id="{BF18F814-0B06-5B49-EC7F-2FFDDB498FF6}"/>
              </a:ext>
            </a:extLst>
          </p:cNvPr>
          <p:cNvSpPr>
            <a:spLocks noGrp="1"/>
          </p:cNvSpPr>
          <p:nvPr>
            <p:ph type="body" sz="quarter" idx="34" hasCustomPrompt="1"/>
          </p:nvPr>
        </p:nvSpPr>
        <p:spPr>
          <a:xfrm>
            <a:off x="3489968" y="4542790"/>
            <a:ext cx="2226360" cy="1530417"/>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9000"/>
            </a:schemeClr>
          </a:solidFill>
        </p:spPr>
        <p:txBody>
          <a:bodyPr wrap="square" lIns="118872" tIns="365760" rIns="0" bIns="0">
            <a:noAutofit/>
          </a:bodyPr>
          <a:lstStyle>
            <a:lvl1pPr marL="0" indent="0" algn="l">
              <a:lnSpc>
                <a:spcPct val="100000"/>
              </a:lnSpc>
              <a:spcBef>
                <a:spcPts val="0"/>
              </a:spcBef>
              <a:buNone/>
              <a:defRPr sz="1800" b="1" i="0" spc="20" baseline="0">
                <a:solidFill>
                  <a:schemeClr val="tx1"/>
                </a:solidFill>
                <a:latin typeface="+mn-lt"/>
              </a:defRPr>
            </a:lvl1pPr>
          </a:lstStyle>
          <a:p>
            <a:pPr lvl="0"/>
            <a:r>
              <a:rPr lang="en-US" dirty="0"/>
              <a:t>Name</a:t>
            </a:r>
          </a:p>
        </p:txBody>
      </p:sp>
      <p:sp>
        <p:nvSpPr>
          <p:cNvPr id="28" name="Text Placeholder 28">
            <a:extLst>
              <a:ext uri="{FF2B5EF4-FFF2-40B4-BE49-F238E27FC236}">
                <a16:creationId xmlns:a16="http://schemas.microsoft.com/office/drawing/2014/main" id="{518B0AC6-8555-9EC9-31D5-2D41E9278A30}"/>
              </a:ext>
            </a:extLst>
          </p:cNvPr>
          <p:cNvSpPr>
            <a:spLocks noGrp="1"/>
          </p:cNvSpPr>
          <p:nvPr>
            <p:ph type="body" sz="quarter" idx="29" hasCustomPrompt="1"/>
          </p:nvPr>
        </p:nvSpPr>
        <p:spPr>
          <a:xfrm>
            <a:off x="3631421" y="5584541"/>
            <a:ext cx="1943837" cy="347662"/>
          </a:xfrm>
        </p:spPr>
        <p:txBody>
          <a:bodyPr vert="horz" lIns="0" tIns="0" rIns="0" bIns="0" rtlCol="0">
            <a:noAutofit/>
          </a:bodyPr>
          <a:lstStyle>
            <a:lvl1pPr>
              <a:defRPr lang="en-US" sz="1200" spc="20" baseline="0" dirty="0">
                <a:solidFill>
                  <a:schemeClr val="tx1"/>
                </a:solidFill>
              </a:defRPr>
            </a:lvl1pPr>
          </a:lstStyle>
          <a:p>
            <a:pPr marL="0" lvl="0" indent="0">
              <a:lnSpc>
                <a:spcPct val="100000"/>
              </a:lnSpc>
              <a:spcBef>
                <a:spcPts val="0"/>
              </a:spcBef>
              <a:buNone/>
            </a:pPr>
            <a:r>
              <a:rPr lang="en-US" dirty="0"/>
              <a:t>Title</a:t>
            </a:r>
          </a:p>
        </p:txBody>
      </p:sp>
      <p:sp>
        <p:nvSpPr>
          <p:cNvPr id="26" name="Picture Placeholder 23">
            <a:extLst>
              <a:ext uri="{FF2B5EF4-FFF2-40B4-BE49-F238E27FC236}">
                <a16:creationId xmlns:a16="http://schemas.microsoft.com/office/drawing/2014/main" id="{1026B989-CBAD-BCCA-CE61-AC5ABC3F8752}"/>
              </a:ext>
            </a:extLst>
          </p:cNvPr>
          <p:cNvSpPr>
            <a:spLocks noGrp="1"/>
          </p:cNvSpPr>
          <p:nvPr>
            <p:ph type="pic" sz="quarter" idx="27"/>
          </p:nvPr>
        </p:nvSpPr>
        <p:spPr>
          <a:xfrm>
            <a:off x="6139567" y="1758108"/>
            <a:ext cx="2226360" cy="2940385"/>
          </a:xfrm>
          <a:solidFill>
            <a:schemeClr val="accent1">
              <a:lumMod val="20000"/>
              <a:lumOff val="80000"/>
            </a:schemeClr>
          </a:solidFill>
        </p:spPr>
        <p:txBody>
          <a:bodyPr anchor="ctr">
            <a:noAutofit/>
          </a:bodyPr>
          <a:lstStyle>
            <a:lvl1pPr marL="0" indent="0" algn="ctr">
              <a:buNone/>
              <a:defRPr sz="1400">
                <a:solidFill>
                  <a:schemeClr val="tx1"/>
                </a:solidFill>
              </a:defRPr>
            </a:lvl1pPr>
          </a:lstStyle>
          <a:p>
            <a:r>
              <a:rPr lang="en-US"/>
              <a:t>Click icon to add picture</a:t>
            </a:r>
            <a:endParaRPr lang="en-US" dirty="0"/>
          </a:p>
        </p:txBody>
      </p:sp>
      <p:sp>
        <p:nvSpPr>
          <p:cNvPr id="38" name="Text Placeholder 37">
            <a:extLst>
              <a:ext uri="{FF2B5EF4-FFF2-40B4-BE49-F238E27FC236}">
                <a16:creationId xmlns:a16="http://schemas.microsoft.com/office/drawing/2014/main" id="{3A6E4A81-98BC-4A0B-637E-A8A4EF704A29}"/>
              </a:ext>
            </a:extLst>
          </p:cNvPr>
          <p:cNvSpPr>
            <a:spLocks noGrp="1"/>
          </p:cNvSpPr>
          <p:nvPr>
            <p:ph type="body" sz="quarter" idx="35" hasCustomPrompt="1"/>
          </p:nvPr>
        </p:nvSpPr>
        <p:spPr>
          <a:xfrm>
            <a:off x="6139567" y="4542790"/>
            <a:ext cx="2226360" cy="1530417"/>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9000"/>
            </a:schemeClr>
          </a:solidFill>
        </p:spPr>
        <p:txBody>
          <a:bodyPr wrap="square" lIns="118872" tIns="365760" rIns="0" bIns="0">
            <a:noAutofit/>
          </a:bodyPr>
          <a:lstStyle>
            <a:lvl1pPr marL="0" indent="0" algn="l">
              <a:lnSpc>
                <a:spcPct val="100000"/>
              </a:lnSpc>
              <a:spcBef>
                <a:spcPts val="0"/>
              </a:spcBef>
              <a:buNone/>
              <a:defRPr sz="1800" b="1" i="0" spc="20" baseline="0">
                <a:solidFill>
                  <a:schemeClr val="tx1"/>
                </a:solidFill>
                <a:latin typeface="+mn-lt"/>
              </a:defRPr>
            </a:lvl1pPr>
          </a:lstStyle>
          <a:p>
            <a:pPr lvl="0"/>
            <a:r>
              <a:rPr lang="en-US" dirty="0"/>
              <a:t>Name</a:t>
            </a:r>
          </a:p>
        </p:txBody>
      </p:sp>
      <p:sp>
        <p:nvSpPr>
          <p:cNvPr id="34" name="Text Placeholder 28">
            <a:extLst>
              <a:ext uri="{FF2B5EF4-FFF2-40B4-BE49-F238E27FC236}">
                <a16:creationId xmlns:a16="http://schemas.microsoft.com/office/drawing/2014/main" id="{671F3A8D-7485-35BA-4D51-752E669CD51B}"/>
              </a:ext>
            </a:extLst>
          </p:cNvPr>
          <p:cNvSpPr>
            <a:spLocks noGrp="1"/>
          </p:cNvSpPr>
          <p:nvPr>
            <p:ph type="body" sz="quarter" idx="31" hasCustomPrompt="1"/>
          </p:nvPr>
        </p:nvSpPr>
        <p:spPr>
          <a:xfrm>
            <a:off x="6260967" y="5584541"/>
            <a:ext cx="1943837" cy="347662"/>
          </a:xfrm>
        </p:spPr>
        <p:txBody>
          <a:bodyPr vert="horz" lIns="0" tIns="0" rIns="0" bIns="0" rtlCol="0">
            <a:noAutofit/>
          </a:bodyPr>
          <a:lstStyle>
            <a:lvl1pPr>
              <a:defRPr lang="en-US" sz="1200" spc="20" baseline="0" dirty="0">
                <a:solidFill>
                  <a:schemeClr val="tx1"/>
                </a:solidFill>
              </a:defRPr>
            </a:lvl1pPr>
          </a:lstStyle>
          <a:p>
            <a:pPr marL="0" lvl="0" indent="0">
              <a:lnSpc>
                <a:spcPct val="100000"/>
              </a:lnSpc>
              <a:spcBef>
                <a:spcPts val="0"/>
              </a:spcBef>
              <a:buNone/>
            </a:pPr>
            <a:r>
              <a:rPr lang="en-US" dirty="0"/>
              <a:t>Title</a:t>
            </a:r>
          </a:p>
        </p:txBody>
      </p:sp>
      <p:sp>
        <p:nvSpPr>
          <p:cNvPr id="24" name="Picture Placeholder 23">
            <a:extLst>
              <a:ext uri="{FF2B5EF4-FFF2-40B4-BE49-F238E27FC236}">
                <a16:creationId xmlns:a16="http://schemas.microsoft.com/office/drawing/2014/main" id="{EC3EE756-2FF0-64E0-D905-235B8973F7D5}"/>
              </a:ext>
            </a:extLst>
          </p:cNvPr>
          <p:cNvSpPr>
            <a:spLocks noGrp="1"/>
          </p:cNvSpPr>
          <p:nvPr>
            <p:ph type="pic" sz="quarter" idx="25"/>
          </p:nvPr>
        </p:nvSpPr>
        <p:spPr>
          <a:xfrm>
            <a:off x="8755158" y="1758108"/>
            <a:ext cx="2226360" cy="2940385"/>
          </a:xfrm>
          <a:solidFill>
            <a:schemeClr val="accent1">
              <a:lumMod val="20000"/>
              <a:lumOff val="80000"/>
            </a:schemeClr>
          </a:solidFill>
        </p:spPr>
        <p:txBody>
          <a:bodyPr anchor="ctr">
            <a:noAutofit/>
          </a:bodyPr>
          <a:lstStyle>
            <a:lvl1pPr marL="0" indent="0" algn="ctr">
              <a:buNone/>
              <a:defRPr sz="1400">
                <a:solidFill>
                  <a:schemeClr val="tx1"/>
                </a:solidFill>
              </a:defRPr>
            </a:lvl1pPr>
          </a:lstStyle>
          <a:p>
            <a:r>
              <a:rPr lang="en-US"/>
              <a:t>Click icon to add picture</a:t>
            </a:r>
            <a:endParaRPr lang="en-US" dirty="0"/>
          </a:p>
        </p:txBody>
      </p:sp>
      <p:sp>
        <p:nvSpPr>
          <p:cNvPr id="39" name="Text Placeholder 38">
            <a:extLst>
              <a:ext uri="{FF2B5EF4-FFF2-40B4-BE49-F238E27FC236}">
                <a16:creationId xmlns:a16="http://schemas.microsoft.com/office/drawing/2014/main" id="{35068E76-B8E5-A95C-FAAC-7F43B2481D14}"/>
              </a:ext>
            </a:extLst>
          </p:cNvPr>
          <p:cNvSpPr>
            <a:spLocks noGrp="1"/>
          </p:cNvSpPr>
          <p:nvPr>
            <p:ph type="body" sz="quarter" idx="36" hasCustomPrompt="1"/>
          </p:nvPr>
        </p:nvSpPr>
        <p:spPr>
          <a:xfrm>
            <a:off x="8755158" y="4542790"/>
            <a:ext cx="2226360" cy="1530417"/>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9000"/>
            </a:schemeClr>
          </a:solidFill>
        </p:spPr>
        <p:txBody>
          <a:bodyPr wrap="square" lIns="118872" tIns="365760" rIns="0" bIns="0">
            <a:noAutofit/>
          </a:bodyPr>
          <a:lstStyle>
            <a:lvl1pPr marL="0" indent="0" algn="l">
              <a:lnSpc>
                <a:spcPct val="100000"/>
              </a:lnSpc>
              <a:spcBef>
                <a:spcPts val="0"/>
              </a:spcBef>
              <a:buNone/>
              <a:defRPr sz="1800" b="1" i="0" spc="20" baseline="0">
                <a:solidFill>
                  <a:schemeClr val="tx1"/>
                </a:solidFill>
                <a:latin typeface="+mn-lt"/>
              </a:defRPr>
            </a:lvl1pPr>
          </a:lstStyle>
          <a:p>
            <a:pPr lvl="0"/>
            <a:r>
              <a:rPr lang="en-US" dirty="0"/>
              <a:t>Name</a:t>
            </a:r>
          </a:p>
        </p:txBody>
      </p:sp>
      <p:sp>
        <p:nvSpPr>
          <p:cNvPr id="36" name="Text Placeholder 28">
            <a:extLst>
              <a:ext uri="{FF2B5EF4-FFF2-40B4-BE49-F238E27FC236}">
                <a16:creationId xmlns:a16="http://schemas.microsoft.com/office/drawing/2014/main" id="{5985B1DB-E488-ABA9-E8FB-18D2006DCE09}"/>
              </a:ext>
            </a:extLst>
          </p:cNvPr>
          <p:cNvSpPr>
            <a:spLocks noGrp="1"/>
          </p:cNvSpPr>
          <p:nvPr>
            <p:ph type="body" sz="quarter" idx="33" hasCustomPrompt="1"/>
          </p:nvPr>
        </p:nvSpPr>
        <p:spPr>
          <a:xfrm>
            <a:off x="8890513" y="5584541"/>
            <a:ext cx="1943837" cy="347662"/>
          </a:xfrm>
        </p:spPr>
        <p:txBody>
          <a:bodyPr vert="horz" lIns="0" tIns="0" rIns="0" bIns="0" rtlCol="0">
            <a:noAutofit/>
          </a:bodyPr>
          <a:lstStyle>
            <a:lvl1pPr>
              <a:defRPr lang="en-US" sz="1200" spc="20" baseline="0" dirty="0">
                <a:solidFill>
                  <a:schemeClr val="tx1"/>
                </a:solidFill>
              </a:defRPr>
            </a:lvl1pPr>
          </a:lstStyle>
          <a:p>
            <a:pPr marL="0" lvl="0" indent="0">
              <a:lnSpc>
                <a:spcPct val="100000"/>
              </a:lnSpc>
              <a:spcBef>
                <a:spcPts val="0"/>
              </a:spcBef>
              <a:buNone/>
            </a:pPr>
            <a:r>
              <a:rPr lang="en-US" dirty="0"/>
              <a:t>Title</a:t>
            </a:r>
          </a:p>
        </p:txBody>
      </p:sp>
      <p:sp>
        <p:nvSpPr>
          <p:cNvPr id="4" name="Footer Placeholder 3">
            <a:extLst>
              <a:ext uri="{FF2B5EF4-FFF2-40B4-BE49-F238E27FC236}">
                <a16:creationId xmlns:a16="http://schemas.microsoft.com/office/drawing/2014/main" id="{D6FC1105-93C5-0E50-1656-271A54E5D97D}"/>
              </a:ext>
            </a:extLst>
          </p:cNvPr>
          <p:cNvSpPr>
            <a:spLocks noGrp="1"/>
          </p:cNvSpPr>
          <p:nvPr>
            <p:ph type="ftr" sz="quarter" idx="37"/>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E134F48D-1D23-34DB-1FB6-07EEB752692C}"/>
              </a:ext>
            </a:extLst>
          </p:cNvPr>
          <p:cNvSpPr>
            <a:spLocks noGrp="1"/>
          </p:cNvSpPr>
          <p:nvPr>
            <p:ph type="sldNum" sz="quarter" idx="38"/>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3154419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D688C66-2A77-64CD-38B5-90492185CACE}"/>
              </a:ext>
            </a:extLst>
          </p:cNvPr>
          <p:cNvSpPr/>
          <p:nvPr userDrawn="1"/>
        </p:nvSpPr>
        <p:spPr>
          <a:xfrm rot="5400000" flipH="1" flipV="1">
            <a:off x="8570975" y="3236976"/>
            <a:ext cx="6858000" cy="3840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Footer Placeholder 4">
            <a:extLst>
              <a:ext uri="{FF2B5EF4-FFF2-40B4-BE49-F238E27FC236}">
                <a16:creationId xmlns:a16="http://schemas.microsoft.com/office/drawing/2014/main" id="{89035839-CD36-5568-9808-CCDD9953C933}"/>
              </a:ext>
            </a:extLst>
          </p:cNvPr>
          <p:cNvSpPr>
            <a:spLocks noGrp="1"/>
          </p:cNvSpPr>
          <p:nvPr>
            <p:ph type="ftr" sz="quarter" idx="3"/>
          </p:nvPr>
        </p:nvSpPr>
        <p:spPr>
          <a:xfrm rot="16200000">
            <a:off x="8854442" y="2953511"/>
            <a:ext cx="6291068" cy="384048"/>
          </a:xfrm>
          <a:prstGeom prst="rect">
            <a:avLst/>
          </a:prstGeom>
          <a:noFill/>
        </p:spPr>
        <p:txBody>
          <a:bodyPr vert="horz" lIns="210312" tIns="45720" rIns="91440" bIns="45720" rtlCol="0" anchor="ctr"/>
          <a:lstStyle>
            <a:lvl1pPr algn="l">
              <a:defRPr sz="1200" b="1" cap="all" spc="300" baseline="0">
                <a:solidFill>
                  <a:schemeClr val="bg1"/>
                </a:solidFill>
                <a:latin typeface="+mj-lt"/>
              </a:defRPr>
            </a:lvl1pPr>
          </a:lstStyle>
          <a:p>
            <a:r>
              <a:rPr lang="en-US" dirty="0"/>
              <a:t>Presentation Title</a:t>
            </a:r>
          </a:p>
        </p:txBody>
      </p:sp>
      <p:sp>
        <p:nvSpPr>
          <p:cNvPr id="2" name="Title Placeholder 1">
            <a:extLst>
              <a:ext uri="{FF2B5EF4-FFF2-40B4-BE49-F238E27FC236}">
                <a16:creationId xmlns:a16="http://schemas.microsoft.com/office/drawing/2014/main" id="{9198F9AA-2C87-421D-97C1-B4248DFDC2C2}"/>
              </a:ext>
            </a:extLst>
          </p:cNvPr>
          <p:cNvSpPr>
            <a:spLocks noGrp="1"/>
          </p:cNvSpPr>
          <p:nvPr>
            <p:ph type="title"/>
          </p:nvPr>
        </p:nvSpPr>
        <p:spPr>
          <a:xfrm>
            <a:off x="846438" y="409576"/>
            <a:ext cx="10972800" cy="1325563"/>
          </a:xfrm>
          <a:prstGeom prst="rect">
            <a:avLst/>
          </a:prstGeom>
        </p:spPr>
        <p:txBody>
          <a:bodyPr vert="horz" lIns="0" tIns="0" rIns="0" bIns="0" rtlCol="0" anchor="t">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745644" y="1825625"/>
            <a:ext cx="11098307" cy="4351338"/>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5">
            <a:extLst>
              <a:ext uri="{FF2B5EF4-FFF2-40B4-BE49-F238E27FC236}">
                <a16:creationId xmlns:a16="http://schemas.microsoft.com/office/drawing/2014/main" id="{533E5E79-C396-3919-759D-5AD893CE4260}"/>
              </a:ext>
            </a:extLst>
          </p:cNvPr>
          <p:cNvSpPr>
            <a:spLocks noGrp="1"/>
          </p:cNvSpPr>
          <p:nvPr>
            <p:ph type="sldNum" sz="quarter" idx="4"/>
          </p:nvPr>
        </p:nvSpPr>
        <p:spPr>
          <a:xfrm rot="16200000">
            <a:off x="11716512" y="6382510"/>
            <a:ext cx="566928" cy="384048"/>
          </a:xfrm>
          <a:prstGeom prst="rect">
            <a:avLst/>
          </a:prstGeom>
        </p:spPr>
        <p:txBody>
          <a:bodyPr vert="horz" lIns="91440" tIns="45720" rIns="91440" bIns="45720" rtlCol="0" anchor="ctr"/>
          <a:lstStyle>
            <a:lvl1pPr algn="ctr">
              <a:defRPr sz="1400">
                <a:solidFill>
                  <a:schemeClr val="bg1"/>
                </a:solidFill>
              </a:defRPr>
            </a:lvl1p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9" r:id="rId4"/>
    <p:sldLayoutId id="2147483652" r:id="rId5"/>
    <p:sldLayoutId id="2147483665" r:id="rId6"/>
    <p:sldLayoutId id="2147483653" r:id="rId7"/>
    <p:sldLayoutId id="2147483654" r:id="rId8"/>
    <p:sldLayoutId id="2147483658" r:id="rId9"/>
    <p:sldLayoutId id="2147483655" r:id="rId10"/>
    <p:sldLayoutId id="2147483656" r:id="rId11"/>
    <p:sldLayoutId id="2147483657" r:id="rId12"/>
    <p:sldLayoutId id="2147483664" r:id="rId13"/>
    <p:sldLayoutId id="2147483663" r:id="rId1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400" rtl="0" eaLnBrk="1" latinLnBrk="0" hangingPunct="1">
        <a:lnSpc>
          <a:spcPct val="90000"/>
        </a:lnSpc>
        <a:spcBef>
          <a:spcPct val="0"/>
        </a:spcBef>
        <a:buNone/>
        <a:defRPr sz="4000" b="1" i="0" kern="1200" cap="all" spc="600" baseline="0">
          <a:solidFill>
            <a:schemeClr val="tx1"/>
          </a:solidFill>
          <a:latin typeface="+mj-lt"/>
          <a:ea typeface="+mj-ea"/>
          <a:cs typeface="Arial Black" panose="020B0604020202020204" pitchFamily="34" charset="0"/>
        </a:defRPr>
      </a:lvl1pPr>
    </p:titleStyle>
    <p:bodyStyle>
      <a:lvl1pPr marL="0" indent="0" algn="l" defTabSz="914400" rtl="0" eaLnBrk="1" latinLnBrk="0" hangingPunct="1">
        <a:lnSpc>
          <a:spcPct val="150000"/>
        </a:lnSpc>
        <a:spcBef>
          <a:spcPts val="1000"/>
        </a:spcBef>
        <a:buFontTx/>
        <a:buNone/>
        <a:defRPr sz="2400" b="0" i="0" kern="1200">
          <a:solidFill>
            <a:schemeClr val="tx1"/>
          </a:solidFill>
          <a:latin typeface="+mn-lt"/>
          <a:ea typeface="+mn-ea"/>
          <a:cs typeface="+mn-cs"/>
        </a:defRPr>
      </a:lvl1pPr>
      <a:lvl2pPr marL="457200" indent="0" algn="l" defTabSz="914400" rtl="0" eaLnBrk="1" latinLnBrk="0" hangingPunct="1">
        <a:lnSpc>
          <a:spcPct val="150000"/>
        </a:lnSpc>
        <a:spcBef>
          <a:spcPts val="500"/>
        </a:spcBef>
        <a:buFontTx/>
        <a:buNone/>
        <a:defRPr sz="2200" b="0" i="0" kern="1200">
          <a:solidFill>
            <a:schemeClr val="tx1"/>
          </a:solidFill>
          <a:latin typeface="Avenir Next LT Pro" panose="020B0504020202020204" pitchFamily="34" charset="77"/>
          <a:ea typeface="+mn-ea"/>
          <a:cs typeface="+mn-cs"/>
        </a:defRPr>
      </a:lvl2pPr>
      <a:lvl3pPr marL="914400" indent="0" algn="l" defTabSz="914400" rtl="0" eaLnBrk="1" latinLnBrk="0" hangingPunct="1">
        <a:lnSpc>
          <a:spcPct val="150000"/>
        </a:lnSpc>
        <a:spcBef>
          <a:spcPts val="500"/>
        </a:spcBef>
        <a:buFontTx/>
        <a:buNone/>
        <a:defRPr sz="2000" b="0" i="0" kern="1200">
          <a:solidFill>
            <a:schemeClr val="tx1"/>
          </a:solidFill>
          <a:latin typeface="Avenir Next LT Pro" panose="020B0504020202020204" pitchFamily="34" charset="77"/>
          <a:ea typeface="+mn-ea"/>
          <a:cs typeface="+mn-cs"/>
        </a:defRPr>
      </a:lvl3pPr>
      <a:lvl4pPr marL="1371600" indent="0" algn="l" defTabSz="914400" rtl="0" eaLnBrk="1" latinLnBrk="0" hangingPunct="1">
        <a:lnSpc>
          <a:spcPct val="150000"/>
        </a:lnSpc>
        <a:spcBef>
          <a:spcPts val="500"/>
        </a:spcBef>
        <a:buFontTx/>
        <a:buNone/>
        <a:defRPr sz="1800" b="0" i="0" kern="1200">
          <a:solidFill>
            <a:schemeClr val="tx1"/>
          </a:solidFill>
          <a:latin typeface="Avenir Next LT Pro" panose="020B0504020202020204" pitchFamily="34" charset="77"/>
          <a:ea typeface="+mn-ea"/>
          <a:cs typeface="+mn-cs"/>
        </a:defRPr>
      </a:lvl4pPr>
      <a:lvl5pPr marL="1828800" indent="0" algn="l" defTabSz="914400" rtl="0" eaLnBrk="1" latinLnBrk="0" hangingPunct="1">
        <a:lnSpc>
          <a:spcPct val="150000"/>
        </a:lnSpc>
        <a:spcBef>
          <a:spcPts val="500"/>
        </a:spcBef>
        <a:buFontTx/>
        <a:buNone/>
        <a:defRPr sz="1800" b="0" i="0" kern="1200">
          <a:solidFill>
            <a:schemeClr val="tx1"/>
          </a:solidFill>
          <a:latin typeface="Avenir Next LT Pro" panose="020B0504020202020204"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A4A3A4"/>
          </p15:clr>
        </p15:guide>
        <p15:guide id="4" orient="horz" pos="1152" userDrawn="1">
          <p15:clr>
            <a:srgbClr val="547EBF"/>
          </p15:clr>
        </p15:guide>
        <p15:guide id="5" pos="7440" userDrawn="1">
          <p15:clr>
            <a:srgbClr val="547EBF"/>
          </p15:clr>
        </p15:guide>
        <p15:guide id="6" orient="horz" pos="4080" userDrawn="1">
          <p15:clr>
            <a:srgbClr val="547EBF"/>
          </p15:clr>
        </p15:guide>
        <p15:guide id="19" userDrawn="1">
          <p15:clr>
            <a:srgbClr val="547EBF"/>
          </p15:clr>
        </p15:guide>
        <p15:guide id="20" pos="7680" userDrawn="1">
          <p15:clr>
            <a:srgbClr val="547EBF"/>
          </p15:clr>
        </p15:guide>
        <p15:guide id="21" pos="528" userDrawn="1">
          <p15:clr>
            <a:srgbClr val="547EBF"/>
          </p15:clr>
        </p15:guide>
        <p15:guide id="22" pos="6912" userDrawn="1">
          <p15:clr>
            <a:srgbClr val="547EBF"/>
          </p15:clr>
        </p15:guide>
        <p15:guide id="23" orient="horz" pos="240" userDrawn="1">
          <p15:clr>
            <a:srgbClr val="547EBF"/>
          </p15:clr>
        </p15:guide>
        <p15:guide id="25" orient="horz" pos="552" userDrawn="1">
          <p15:clr>
            <a:srgbClr val="547EBF"/>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tmp"/><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20.tmp"/><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3.png"/><Relationship Id="rId1" Type="http://schemas.openxmlformats.org/officeDocument/2006/relationships/slideLayout" Target="../slideLayouts/slideLayout5.xml"/><Relationship Id="rId4" Type="http://schemas.openxmlformats.org/officeDocument/2006/relationships/hyperlink" Target="https://scibit.com/announcement/mysql/"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2.xml"/><Relationship Id="rId1" Type="http://schemas.openxmlformats.org/officeDocument/2006/relationships/slideLayout" Target="../slideLayouts/slideLayout13.xml"/><Relationship Id="rId4" Type="http://schemas.openxmlformats.org/officeDocument/2006/relationships/hyperlink" Target="https://www.pexels.com/photo/black-and-white-cat-cats-wb-367898/" TargetMode="Externa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microsoft.com/office/2007/relationships/hdphoto" Target="../media/hdphoto6.wdp"/><Relationship Id="rId5" Type="http://schemas.openxmlformats.org/officeDocument/2006/relationships/image" Target="../media/image8.png"/><Relationship Id="rId4" Type="http://schemas.openxmlformats.org/officeDocument/2006/relationships/hyperlink" Target="https://pxhere.com/en/photo/1174627" TargetMode="External"/></Relationships>
</file>

<file path=ppt/slides/_rels/slide3.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8" Type="http://schemas.openxmlformats.org/officeDocument/2006/relationships/image" Target="../media/image11.tmp"/><Relationship Id="rId3" Type="http://schemas.openxmlformats.org/officeDocument/2006/relationships/diagramLayout" Target="../diagrams/layout1.xml"/><Relationship Id="rId7" Type="http://schemas.openxmlformats.org/officeDocument/2006/relationships/image" Target="../media/image10.png"/><Relationship Id="rId2" Type="http://schemas.openxmlformats.org/officeDocument/2006/relationships/diagramData" Target="../diagrams/data1.xml"/><Relationship Id="rId1" Type="http://schemas.openxmlformats.org/officeDocument/2006/relationships/slideLayout" Target="../slideLayouts/slideLayout5.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diagramLayout" Target="../diagrams/layout2.xml"/><Relationship Id="rId7" Type="http://schemas.openxmlformats.org/officeDocument/2006/relationships/image" Target="../media/image12.tmp"/><Relationship Id="rId2" Type="http://schemas.openxmlformats.org/officeDocument/2006/relationships/diagramData" Target="../diagrams/data2.xml"/><Relationship Id="rId1" Type="http://schemas.openxmlformats.org/officeDocument/2006/relationships/slideLayout" Target="../slideLayouts/slideLayout5.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3.xml"/><Relationship Id="rId7" Type="http://schemas.openxmlformats.org/officeDocument/2006/relationships/image" Target="../media/image14.tmp"/><Relationship Id="rId2" Type="http://schemas.openxmlformats.org/officeDocument/2006/relationships/diagramData" Target="../diagrams/data3.xml"/><Relationship Id="rId1" Type="http://schemas.openxmlformats.org/officeDocument/2006/relationships/slideLayout" Target="../slideLayouts/slideLayout5.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8.xml.rels><?xml version="1.0" encoding="UTF-8" standalone="yes"?>
<Relationships xmlns="http://schemas.openxmlformats.org/package/2006/relationships"><Relationship Id="rId8" Type="http://schemas.openxmlformats.org/officeDocument/2006/relationships/image" Target="../media/image15.tmp"/><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slideLayout" Target="../slideLayouts/slideLayout5.xml"/><Relationship Id="rId1" Type="http://schemas.openxmlformats.org/officeDocument/2006/relationships/themeOverride" Target="../theme/themeOverride1.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5.xml"/><Relationship Id="rId7" Type="http://schemas.openxmlformats.org/officeDocument/2006/relationships/image" Target="../media/image16.tmp"/><Relationship Id="rId2" Type="http://schemas.openxmlformats.org/officeDocument/2006/relationships/diagramData" Target="../diagrams/data5.xml"/><Relationship Id="rId1" Type="http://schemas.openxmlformats.org/officeDocument/2006/relationships/slideLayout" Target="../slideLayouts/slideLayout5.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7228BAE-048B-681E-DD8D-BD96B22560E0}"/>
              </a:ext>
            </a:extLst>
          </p:cNvPr>
          <p:cNvSpPr>
            <a:spLocks noGrp="1"/>
          </p:cNvSpPr>
          <p:nvPr>
            <p:ph type="ctrTitle"/>
          </p:nvPr>
        </p:nvSpPr>
        <p:spPr/>
        <p:txBody>
          <a:bodyPr/>
          <a:lstStyle/>
          <a:p>
            <a:r>
              <a:rPr lang="en-US" dirty="0"/>
              <a:t>BANK </a:t>
            </a:r>
            <a:br>
              <a:rPr lang="en-US" dirty="0"/>
            </a:br>
            <a:r>
              <a:rPr lang="en-US" dirty="0"/>
              <a:t>ANALYTICS</a:t>
            </a:r>
          </a:p>
        </p:txBody>
      </p:sp>
      <p:pic>
        <p:nvPicPr>
          <p:cNvPr id="6" name="Picture 5">
            <a:extLst>
              <a:ext uri="{FF2B5EF4-FFF2-40B4-BE49-F238E27FC236}">
                <a16:creationId xmlns:a16="http://schemas.microsoft.com/office/drawing/2014/main" id="{08E831C3-D40D-94DE-D32D-3CF6112FC387}"/>
              </a:ext>
            </a:extLst>
          </p:cNvPr>
          <p:cNvPicPr>
            <a:picLocks noChangeAspect="1"/>
          </p:cNvPicPr>
          <p:nvPr/>
        </p:nvPicPr>
        <p:blipFill>
          <a:blip r:embed="rId2"/>
          <a:stretch>
            <a:fillRect/>
          </a:stretch>
        </p:blipFill>
        <p:spPr>
          <a:xfrm>
            <a:off x="0" y="0"/>
            <a:ext cx="2275965" cy="1287625"/>
          </a:xfrm>
          <a:prstGeom prst="rect">
            <a:avLst/>
          </a:prstGeom>
        </p:spPr>
      </p:pic>
    </p:spTree>
    <p:extLst>
      <p:ext uri="{BB962C8B-B14F-4D97-AF65-F5344CB8AC3E}">
        <p14:creationId xmlns:p14="http://schemas.microsoft.com/office/powerpoint/2010/main" val="2259308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16" presetClass="entr" presetSubtype="21"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arn(inVertical)">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2700000" scaled="1"/>
          <a:tileRect/>
        </a:gradFill>
        <a:effectLst/>
      </p:bgPr>
    </p:bg>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AE636772-0FC0-04E1-F535-F4DF7DAB98EB}"/>
              </a:ext>
            </a:extLst>
          </p:cNvPr>
          <p:cNvSpPr>
            <a:spLocks noGrp="1"/>
          </p:cNvSpPr>
          <p:nvPr>
            <p:ph type="ftr" sz="quarter" idx="10"/>
          </p:nvPr>
        </p:nvSpPr>
        <p:spPr/>
        <p:txBody>
          <a:bodyPr/>
          <a:lstStyle/>
          <a:p>
            <a:r>
              <a:rPr lang="en-US" dirty="0"/>
              <a:t>BANK ANALYTICS</a:t>
            </a:r>
          </a:p>
        </p:txBody>
      </p:sp>
      <p:sp>
        <p:nvSpPr>
          <p:cNvPr id="7" name="Slide Number Placeholder 6">
            <a:extLst>
              <a:ext uri="{FF2B5EF4-FFF2-40B4-BE49-F238E27FC236}">
                <a16:creationId xmlns:a16="http://schemas.microsoft.com/office/drawing/2014/main" id="{DA33CCEA-C12A-DDE4-040B-E2BBFEC5AE09}"/>
              </a:ext>
            </a:extLst>
          </p:cNvPr>
          <p:cNvSpPr>
            <a:spLocks noGrp="1"/>
          </p:cNvSpPr>
          <p:nvPr>
            <p:ph type="sldNum" sz="quarter" idx="11"/>
          </p:nvPr>
        </p:nvSpPr>
        <p:spPr/>
        <p:txBody>
          <a:bodyPr/>
          <a:lstStyle/>
          <a:p>
            <a:fld id="{09A01C0A-2BB6-49E7-91A3-DCB9F9F59583}" type="slidenum">
              <a:rPr lang="en-US" smtClean="0"/>
              <a:pPr/>
              <a:t>10</a:t>
            </a:fld>
            <a:endParaRPr lang="en-US" dirty="0"/>
          </a:p>
        </p:txBody>
      </p:sp>
      <p:pic>
        <p:nvPicPr>
          <p:cNvPr id="8" name="Picture 7">
            <a:extLst>
              <a:ext uri="{FF2B5EF4-FFF2-40B4-BE49-F238E27FC236}">
                <a16:creationId xmlns:a16="http://schemas.microsoft.com/office/drawing/2014/main" id="{A12F1090-6414-56E1-C0DD-BFA4F2487C12}"/>
              </a:ext>
            </a:extLst>
          </p:cNvPr>
          <p:cNvPicPr>
            <a:picLocks noChangeAspect="1"/>
          </p:cNvPicPr>
          <p:nvPr/>
        </p:nvPicPr>
        <p:blipFill>
          <a:blip r:embed="rId2"/>
          <a:stretch>
            <a:fillRect/>
          </a:stretch>
        </p:blipFill>
        <p:spPr>
          <a:xfrm>
            <a:off x="5365485" y="102189"/>
            <a:ext cx="573199" cy="573199"/>
          </a:xfrm>
          <a:prstGeom prst="rect">
            <a:avLst/>
          </a:prstGeom>
          <a:ln>
            <a:solidFill>
              <a:schemeClr val="accent1"/>
            </a:solidFill>
          </a:ln>
        </p:spPr>
      </p:pic>
      <p:pic>
        <p:nvPicPr>
          <p:cNvPr id="12" name="Content Placeholder 11">
            <a:extLst>
              <a:ext uri="{FF2B5EF4-FFF2-40B4-BE49-F238E27FC236}">
                <a16:creationId xmlns:a16="http://schemas.microsoft.com/office/drawing/2014/main" id="{17ED145B-F072-3B73-C3C3-A77DC02D2A4F}"/>
              </a:ext>
            </a:extLst>
          </p:cNvPr>
          <p:cNvPicPr>
            <a:picLocks noGrp="1" noChangeAspect="1"/>
          </p:cNvPicPr>
          <p:nvPr>
            <p:ph sz="half" idx="2"/>
          </p:nvPr>
        </p:nvPicPr>
        <p:blipFill rotWithShape="1">
          <a:blip r:embed="rId3"/>
          <a:srcRect t="9864" r="9900" b="12297"/>
          <a:stretch/>
        </p:blipFill>
        <p:spPr>
          <a:xfrm>
            <a:off x="279918" y="858415"/>
            <a:ext cx="11168743" cy="5710335"/>
          </a:xfrm>
          <a:prstGeom prst="rect">
            <a:avLst/>
          </a:prstGeom>
          <a:solidFill>
            <a:srgbClr val="FFFFFF">
              <a:shade val="85000"/>
            </a:srgbClr>
          </a:solidFill>
          <a:ln w="3175" cap="sq">
            <a:solidFill>
              <a:schemeClr val="accent1"/>
            </a:solidFill>
            <a:miter lim="800000"/>
          </a:ln>
          <a:effectLst>
            <a:outerShdw blurRad="63500" sx="102000" sy="102000" algn="ctr" rotWithShape="0">
              <a:prstClr val="black">
                <a:alpha val="40000"/>
              </a:prst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942952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2700000" scaled="1"/>
          <a:tileRect/>
        </a:gradFill>
        <a:effectLst/>
      </p:bgPr>
    </p:bg>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AE636772-0FC0-04E1-F535-F4DF7DAB98EB}"/>
              </a:ext>
            </a:extLst>
          </p:cNvPr>
          <p:cNvSpPr>
            <a:spLocks noGrp="1"/>
          </p:cNvSpPr>
          <p:nvPr>
            <p:ph type="ftr" sz="quarter" idx="10"/>
          </p:nvPr>
        </p:nvSpPr>
        <p:spPr/>
        <p:txBody>
          <a:bodyPr/>
          <a:lstStyle/>
          <a:p>
            <a:r>
              <a:rPr lang="en-US" dirty="0"/>
              <a:t>BANK ANALYTICS</a:t>
            </a:r>
          </a:p>
        </p:txBody>
      </p:sp>
      <p:sp>
        <p:nvSpPr>
          <p:cNvPr id="7" name="Slide Number Placeholder 6">
            <a:extLst>
              <a:ext uri="{FF2B5EF4-FFF2-40B4-BE49-F238E27FC236}">
                <a16:creationId xmlns:a16="http://schemas.microsoft.com/office/drawing/2014/main" id="{DA33CCEA-C12A-DDE4-040B-E2BBFEC5AE09}"/>
              </a:ext>
            </a:extLst>
          </p:cNvPr>
          <p:cNvSpPr>
            <a:spLocks noGrp="1"/>
          </p:cNvSpPr>
          <p:nvPr>
            <p:ph type="sldNum" sz="quarter" idx="11"/>
          </p:nvPr>
        </p:nvSpPr>
        <p:spPr/>
        <p:txBody>
          <a:bodyPr/>
          <a:lstStyle/>
          <a:p>
            <a:fld id="{09A01C0A-2BB6-49E7-91A3-DCB9F9F59583}" type="slidenum">
              <a:rPr lang="en-US" smtClean="0"/>
              <a:pPr/>
              <a:t>11</a:t>
            </a:fld>
            <a:endParaRPr lang="en-US" dirty="0"/>
          </a:p>
        </p:txBody>
      </p:sp>
      <p:pic>
        <p:nvPicPr>
          <p:cNvPr id="5" name="Picture 4">
            <a:extLst>
              <a:ext uri="{FF2B5EF4-FFF2-40B4-BE49-F238E27FC236}">
                <a16:creationId xmlns:a16="http://schemas.microsoft.com/office/drawing/2014/main" id="{BA05DD1D-EC53-37E4-5EDA-BFEB8A28E8AF}"/>
              </a:ext>
            </a:extLst>
          </p:cNvPr>
          <p:cNvPicPr>
            <a:picLocks noChangeAspect="1"/>
          </p:cNvPicPr>
          <p:nvPr/>
        </p:nvPicPr>
        <p:blipFill>
          <a:blip r:embed="rId2"/>
          <a:stretch>
            <a:fillRect/>
          </a:stretch>
        </p:blipFill>
        <p:spPr>
          <a:xfrm>
            <a:off x="4576972" y="85752"/>
            <a:ext cx="2413764" cy="499850"/>
          </a:xfrm>
          <a:prstGeom prst="rect">
            <a:avLst/>
          </a:prstGeom>
          <a:ln>
            <a:solidFill>
              <a:schemeClr val="accent1"/>
            </a:solidFill>
          </a:ln>
        </p:spPr>
      </p:pic>
      <p:pic>
        <p:nvPicPr>
          <p:cNvPr id="11" name="Content Placeholder 10">
            <a:extLst>
              <a:ext uri="{FF2B5EF4-FFF2-40B4-BE49-F238E27FC236}">
                <a16:creationId xmlns:a16="http://schemas.microsoft.com/office/drawing/2014/main" id="{5675A94D-E9F5-786C-6466-AC88109B2A6B}"/>
              </a:ext>
            </a:extLst>
          </p:cNvPr>
          <p:cNvPicPr>
            <a:picLocks noGrp="1" noChangeAspect="1"/>
          </p:cNvPicPr>
          <p:nvPr>
            <p:ph sz="half" idx="2"/>
          </p:nvPr>
        </p:nvPicPr>
        <p:blipFill rotWithShape="1">
          <a:blip r:embed="rId3"/>
          <a:srcRect b="4793"/>
          <a:stretch/>
        </p:blipFill>
        <p:spPr>
          <a:xfrm>
            <a:off x="191340" y="748686"/>
            <a:ext cx="11476653" cy="5941363"/>
          </a:xfrm>
          <a:prstGeom prst="rect">
            <a:avLst/>
          </a:prstGeom>
          <a:solidFill>
            <a:srgbClr val="FFFFFF">
              <a:shade val="85000"/>
            </a:srgbClr>
          </a:solidFill>
          <a:ln w="3175" cap="sq">
            <a:solidFill>
              <a:schemeClr val="accent1"/>
            </a:solidFill>
            <a:miter lim="800000"/>
          </a:ln>
          <a:effectLst>
            <a:outerShdw blurRad="63500" sx="102000" sy="102000" algn="ctr" rotWithShape="0">
              <a:prstClr val="black">
                <a:alpha val="40000"/>
              </a:prst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518357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2700000" scaled="1"/>
          <a:tileRect/>
        </a:gradFill>
        <a:effectLst/>
      </p:bgPr>
    </p:bg>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AE636772-0FC0-04E1-F535-F4DF7DAB98EB}"/>
              </a:ext>
            </a:extLst>
          </p:cNvPr>
          <p:cNvSpPr>
            <a:spLocks noGrp="1"/>
          </p:cNvSpPr>
          <p:nvPr>
            <p:ph type="ftr" sz="quarter" idx="10"/>
          </p:nvPr>
        </p:nvSpPr>
        <p:spPr/>
        <p:txBody>
          <a:bodyPr/>
          <a:lstStyle/>
          <a:p>
            <a:r>
              <a:rPr lang="en-US" dirty="0"/>
              <a:t>BANK ANALYTICS</a:t>
            </a:r>
          </a:p>
        </p:txBody>
      </p:sp>
      <p:sp>
        <p:nvSpPr>
          <p:cNvPr id="7" name="Slide Number Placeholder 6">
            <a:extLst>
              <a:ext uri="{FF2B5EF4-FFF2-40B4-BE49-F238E27FC236}">
                <a16:creationId xmlns:a16="http://schemas.microsoft.com/office/drawing/2014/main" id="{DA33CCEA-C12A-DDE4-040B-E2BBFEC5AE09}"/>
              </a:ext>
            </a:extLst>
          </p:cNvPr>
          <p:cNvSpPr>
            <a:spLocks noGrp="1"/>
          </p:cNvSpPr>
          <p:nvPr>
            <p:ph type="sldNum" sz="quarter" idx="11"/>
          </p:nvPr>
        </p:nvSpPr>
        <p:spPr/>
        <p:txBody>
          <a:bodyPr/>
          <a:lstStyle/>
          <a:p>
            <a:fld id="{09A01C0A-2BB6-49E7-91A3-DCB9F9F59583}" type="slidenum">
              <a:rPr lang="en-US" smtClean="0"/>
              <a:pPr/>
              <a:t>12</a:t>
            </a:fld>
            <a:endParaRPr lang="en-US" dirty="0"/>
          </a:p>
        </p:txBody>
      </p:sp>
      <p:pic>
        <p:nvPicPr>
          <p:cNvPr id="2" name="Picture 1">
            <a:extLst>
              <a:ext uri="{FF2B5EF4-FFF2-40B4-BE49-F238E27FC236}">
                <a16:creationId xmlns:a16="http://schemas.microsoft.com/office/drawing/2014/main" id="{553FA21D-7FCC-0C72-0B48-0C75048B3047}"/>
              </a:ext>
            </a:extLst>
          </p:cNvPr>
          <p:cNvPicPr>
            <a:picLocks noChangeAspect="1"/>
          </p:cNvPicPr>
          <p:nvPr/>
        </p:nvPicPr>
        <p:blipFill>
          <a:blip r:embed="rId2"/>
          <a:stretch>
            <a:fillRect/>
          </a:stretch>
        </p:blipFill>
        <p:spPr>
          <a:xfrm>
            <a:off x="4702078" y="0"/>
            <a:ext cx="1804372" cy="655380"/>
          </a:xfrm>
          <a:prstGeom prst="rect">
            <a:avLst/>
          </a:prstGeom>
          <a:ln>
            <a:solidFill>
              <a:schemeClr val="accent1"/>
            </a:solidFill>
          </a:ln>
        </p:spPr>
      </p:pic>
      <p:pic>
        <p:nvPicPr>
          <p:cNvPr id="8" name="Content Placeholder 7">
            <a:extLst>
              <a:ext uri="{FF2B5EF4-FFF2-40B4-BE49-F238E27FC236}">
                <a16:creationId xmlns:a16="http://schemas.microsoft.com/office/drawing/2014/main" id="{A89FB3BC-BC9E-103A-68AF-E862C36BAD34}"/>
              </a:ext>
            </a:extLst>
          </p:cNvPr>
          <p:cNvPicPr>
            <a:picLocks noGrp="1" noChangeAspect="1"/>
          </p:cNvPicPr>
          <p:nvPr>
            <p:ph sz="half" idx="2"/>
          </p:nvPr>
        </p:nvPicPr>
        <p:blipFill>
          <a:blip r:embed="rId3"/>
          <a:stretch>
            <a:fillRect/>
          </a:stretch>
        </p:blipFill>
        <p:spPr>
          <a:xfrm>
            <a:off x="886408" y="794219"/>
            <a:ext cx="10179698" cy="5794310"/>
          </a:xfrm>
          <a:prstGeom prst="rect">
            <a:avLst/>
          </a:prstGeom>
          <a:ln>
            <a:noFill/>
          </a:ln>
          <a:effectLst>
            <a:outerShdw blurRad="292100" dist="139700" dir="2700000" algn="tl" rotWithShape="0">
              <a:srgbClr val="333333">
                <a:alpha val="65000"/>
              </a:srgbClr>
            </a:outerShdw>
            <a:softEdge rad="12700"/>
          </a:effectLst>
        </p:spPr>
      </p:pic>
    </p:spTree>
    <p:extLst>
      <p:ext uri="{BB962C8B-B14F-4D97-AF65-F5344CB8AC3E}">
        <p14:creationId xmlns:p14="http://schemas.microsoft.com/office/powerpoint/2010/main" val="25481141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2700000" scaled="1"/>
          <a:tileRect/>
        </a:gradFill>
        <a:effectLst/>
      </p:bgPr>
    </p:bg>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AE636772-0FC0-04E1-F535-F4DF7DAB98EB}"/>
              </a:ext>
            </a:extLst>
          </p:cNvPr>
          <p:cNvSpPr>
            <a:spLocks noGrp="1"/>
          </p:cNvSpPr>
          <p:nvPr>
            <p:ph type="ftr" sz="quarter" idx="10"/>
          </p:nvPr>
        </p:nvSpPr>
        <p:spPr/>
        <p:txBody>
          <a:bodyPr/>
          <a:lstStyle/>
          <a:p>
            <a:r>
              <a:rPr lang="en-US" dirty="0"/>
              <a:t>BANK ANALYTICS</a:t>
            </a:r>
          </a:p>
        </p:txBody>
      </p:sp>
      <p:sp>
        <p:nvSpPr>
          <p:cNvPr id="7" name="Slide Number Placeholder 6">
            <a:extLst>
              <a:ext uri="{FF2B5EF4-FFF2-40B4-BE49-F238E27FC236}">
                <a16:creationId xmlns:a16="http://schemas.microsoft.com/office/drawing/2014/main" id="{DA33CCEA-C12A-DDE4-040B-E2BBFEC5AE09}"/>
              </a:ext>
            </a:extLst>
          </p:cNvPr>
          <p:cNvSpPr>
            <a:spLocks noGrp="1"/>
          </p:cNvSpPr>
          <p:nvPr>
            <p:ph type="sldNum" sz="quarter" idx="11"/>
          </p:nvPr>
        </p:nvSpPr>
        <p:spPr/>
        <p:txBody>
          <a:bodyPr/>
          <a:lstStyle/>
          <a:p>
            <a:fld id="{09A01C0A-2BB6-49E7-91A3-DCB9F9F59583}" type="slidenum">
              <a:rPr lang="en-US" smtClean="0"/>
              <a:pPr/>
              <a:t>13</a:t>
            </a:fld>
            <a:endParaRPr lang="en-US" dirty="0"/>
          </a:p>
        </p:txBody>
      </p:sp>
      <p:sp>
        <p:nvSpPr>
          <p:cNvPr id="5" name="Content Placeholder 4">
            <a:extLst>
              <a:ext uri="{FF2B5EF4-FFF2-40B4-BE49-F238E27FC236}">
                <a16:creationId xmlns:a16="http://schemas.microsoft.com/office/drawing/2014/main" id="{7AAB0913-121A-0DC5-4070-9D0E3CD31868}"/>
              </a:ext>
            </a:extLst>
          </p:cNvPr>
          <p:cNvSpPr>
            <a:spLocks noGrp="1"/>
          </p:cNvSpPr>
          <p:nvPr>
            <p:ph sz="half" idx="2"/>
          </p:nvPr>
        </p:nvSpPr>
        <p:spPr/>
        <p:txBody>
          <a:bodyPr/>
          <a:lstStyle/>
          <a:p>
            <a:endParaRPr lang="en-IN"/>
          </a:p>
        </p:txBody>
      </p:sp>
      <p:pic>
        <p:nvPicPr>
          <p:cNvPr id="6" name="Picture 5">
            <a:extLst>
              <a:ext uri="{FF2B5EF4-FFF2-40B4-BE49-F238E27FC236}">
                <a16:creationId xmlns:a16="http://schemas.microsoft.com/office/drawing/2014/main" id="{CDE3EA6C-0313-397D-34EF-0C9F191696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8032" y="802972"/>
            <a:ext cx="11459920" cy="5884067"/>
          </a:xfrm>
          <a:prstGeom prst="rect">
            <a:avLst/>
          </a:prstGeom>
          <a:solidFill>
            <a:srgbClr val="FFFFFF">
              <a:shade val="85000"/>
            </a:srgbClr>
          </a:solidFill>
          <a:ln w="3175" cap="sq">
            <a:solidFill>
              <a:schemeClr val="accent1"/>
            </a:solidFill>
            <a:miter lim="800000"/>
          </a:ln>
          <a:effectLst>
            <a:outerShdw blurRad="63500" sx="102000" sy="102000" algn="ctr" rotWithShape="0">
              <a:prstClr val="black">
                <a:alpha val="40000"/>
              </a:prstClr>
            </a:outerShdw>
          </a:effectLst>
          <a:scene3d>
            <a:camera prst="orthographicFront"/>
            <a:lightRig rig="twoPt" dir="t">
              <a:rot lat="0" lon="0" rev="7200000"/>
            </a:lightRig>
          </a:scene3d>
          <a:sp3d>
            <a:bevelT w="25400" h="19050"/>
            <a:contourClr>
              <a:srgbClr val="FFFFFF"/>
            </a:contourClr>
          </a:sp3d>
        </p:spPr>
      </p:pic>
      <p:pic>
        <p:nvPicPr>
          <p:cNvPr id="8" name="Picture 7">
            <a:extLst>
              <a:ext uri="{FF2B5EF4-FFF2-40B4-BE49-F238E27FC236}">
                <a16:creationId xmlns:a16="http://schemas.microsoft.com/office/drawing/2014/main" id="{A36A683E-599A-A976-687B-6B216F630CA4}"/>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4946240" y="58994"/>
            <a:ext cx="1425063" cy="633361"/>
          </a:xfrm>
          <a:prstGeom prst="rect">
            <a:avLst/>
          </a:prstGeom>
          <a:ln>
            <a:solidFill>
              <a:schemeClr val="accent1"/>
            </a:solidFill>
          </a:ln>
        </p:spPr>
      </p:pic>
    </p:spTree>
    <p:extLst>
      <p:ext uri="{BB962C8B-B14F-4D97-AF65-F5344CB8AC3E}">
        <p14:creationId xmlns:p14="http://schemas.microsoft.com/office/powerpoint/2010/main" val="20971298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3B7B0AB-7E6D-621B-43E7-5825A6443DDF}"/>
              </a:ext>
            </a:extLst>
          </p:cNvPr>
          <p:cNvSpPr>
            <a:spLocks noGrp="1"/>
          </p:cNvSpPr>
          <p:nvPr>
            <p:ph type="title"/>
          </p:nvPr>
        </p:nvSpPr>
        <p:spPr/>
        <p:txBody>
          <a:bodyPr/>
          <a:lstStyle/>
          <a:p>
            <a:r>
              <a:rPr lang="en-US" dirty="0">
                <a:solidFill>
                  <a:schemeClr val="accent1">
                    <a:lumMod val="50000"/>
                  </a:schemeClr>
                </a:solidFill>
              </a:rPr>
              <a:t>CONCLUSION</a:t>
            </a:r>
          </a:p>
        </p:txBody>
      </p:sp>
      <p:sp>
        <p:nvSpPr>
          <p:cNvPr id="3" name="Text Placeholder 2">
            <a:extLst>
              <a:ext uri="{FF2B5EF4-FFF2-40B4-BE49-F238E27FC236}">
                <a16:creationId xmlns:a16="http://schemas.microsoft.com/office/drawing/2014/main" id="{0F17F915-9766-1FC8-98BD-D9AE3D5B2A55}"/>
              </a:ext>
            </a:extLst>
          </p:cNvPr>
          <p:cNvSpPr>
            <a:spLocks noGrp="1"/>
          </p:cNvSpPr>
          <p:nvPr>
            <p:ph type="body" idx="1"/>
          </p:nvPr>
        </p:nvSpPr>
        <p:spPr/>
        <p:txBody>
          <a:bodyPr/>
          <a:lstStyle/>
          <a:p>
            <a:pPr algn="just"/>
            <a:r>
              <a:rPr lang="en-US" dirty="0">
                <a:solidFill>
                  <a:srgbClr val="202124"/>
                </a:solidFill>
                <a:latin typeface="Roboto" panose="02000000000000000000" pitchFamily="2" charset="0"/>
              </a:rPr>
              <a:t>We use data analysis to find important insights from reports, helping organizations make smart decisions. By looking at key indicators in finance data, we enable precise choices, revealing current operations and ensuring business health. This data-driven approach keeps businesses adaptable and confident in a changing world.</a:t>
            </a:r>
          </a:p>
        </p:txBody>
      </p:sp>
      <p:pic>
        <p:nvPicPr>
          <p:cNvPr id="14" name="Picture Placeholder 14">
            <a:extLst>
              <a:ext uri="{FF2B5EF4-FFF2-40B4-BE49-F238E27FC236}">
                <a16:creationId xmlns:a16="http://schemas.microsoft.com/office/drawing/2014/main" id="{F96F20C9-F169-573A-32C0-8FA15642A6D6}"/>
              </a:ext>
            </a:extLst>
          </p:cNvPr>
          <p:cNvPicPr>
            <a:picLocks noGrp="1" noChangeAspect="1"/>
          </p:cNvPicPr>
          <p:nvPr>
            <p:ph type="pic" sz="quarter" idx="12"/>
          </p:nvPr>
        </p:nvPicPr>
        <p:blipFill>
          <a:blip r:embed="rId3">
            <a:extLst>
              <a:ext uri="{837473B0-CC2E-450A-ABE3-18F120FF3D39}">
                <a1611:picAttrSrcUrl xmlns:a1611="http://schemas.microsoft.com/office/drawing/2016/11/main" r:id="rId4"/>
              </a:ext>
            </a:extLst>
          </a:blip>
          <a:srcRect/>
          <a:stretch/>
        </p:blipFill>
        <p:spPr/>
      </p:pic>
      <p:sp>
        <p:nvSpPr>
          <p:cNvPr id="84" name="Text Placeholder 83">
            <a:extLst>
              <a:ext uri="{FF2B5EF4-FFF2-40B4-BE49-F238E27FC236}">
                <a16:creationId xmlns:a16="http://schemas.microsoft.com/office/drawing/2014/main" id="{F6A0489E-C8E2-CAE5-9FFC-28CC9E086048}"/>
              </a:ext>
            </a:extLst>
          </p:cNvPr>
          <p:cNvSpPr>
            <a:spLocks noGrp="1"/>
          </p:cNvSpPr>
          <p:nvPr>
            <p:ph type="body" sz="quarter" idx="13"/>
          </p:nvPr>
        </p:nvSpPr>
        <p:spPr/>
        <p:txBody>
          <a:bodyPr/>
          <a:lstStyle/>
          <a:p>
            <a:endParaRPr lang="en-US" dirty="0"/>
          </a:p>
        </p:txBody>
      </p:sp>
      <p:sp>
        <p:nvSpPr>
          <p:cNvPr id="85" name="Text Placeholder 84">
            <a:extLst>
              <a:ext uri="{FF2B5EF4-FFF2-40B4-BE49-F238E27FC236}">
                <a16:creationId xmlns:a16="http://schemas.microsoft.com/office/drawing/2014/main" id="{D396BF65-AA7F-3F0F-FE49-EA87C2828209}"/>
              </a:ext>
            </a:extLst>
          </p:cNvPr>
          <p:cNvSpPr>
            <a:spLocks noGrp="1"/>
          </p:cNvSpPr>
          <p:nvPr>
            <p:ph type="body" sz="quarter" idx="14"/>
          </p:nvPr>
        </p:nvSpPr>
        <p:spPr/>
        <p:txBody>
          <a:bodyPr/>
          <a:lstStyle/>
          <a:p>
            <a:endParaRPr lang="en-US" dirty="0"/>
          </a:p>
        </p:txBody>
      </p:sp>
      <p:sp>
        <p:nvSpPr>
          <p:cNvPr id="2" name="Footer Placeholder 1">
            <a:extLst>
              <a:ext uri="{FF2B5EF4-FFF2-40B4-BE49-F238E27FC236}">
                <a16:creationId xmlns:a16="http://schemas.microsoft.com/office/drawing/2014/main" id="{EB4325A5-D39C-C1D3-2E04-F741DCBB2B59}"/>
              </a:ext>
            </a:extLst>
          </p:cNvPr>
          <p:cNvSpPr>
            <a:spLocks noGrp="1"/>
          </p:cNvSpPr>
          <p:nvPr>
            <p:ph type="ftr" sz="quarter" idx="10"/>
          </p:nvPr>
        </p:nvSpPr>
        <p:spPr/>
        <p:txBody>
          <a:bodyPr/>
          <a:lstStyle/>
          <a:p>
            <a:r>
              <a:rPr lang="en-US" dirty="0"/>
              <a:t>BANK ANALYTICS</a:t>
            </a:r>
          </a:p>
        </p:txBody>
      </p:sp>
      <p:sp>
        <p:nvSpPr>
          <p:cNvPr id="5" name="Slide Number Placeholder 4">
            <a:extLst>
              <a:ext uri="{FF2B5EF4-FFF2-40B4-BE49-F238E27FC236}">
                <a16:creationId xmlns:a16="http://schemas.microsoft.com/office/drawing/2014/main" id="{DE6C7ECE-6B8F-A6C6-C92D-4C1BB62455B0}"/>
              </a:ext>
            </a:extLst>
          </p:cNvPr>
          <p:cNvSpPr>
            <a:spLocks noGrp="1"/>
          </p:cNvSpPr>
          <p:nvPr>
            <p:ph type="sldNum" sz="quarter" idx="11"/>
          </p:nvPr>
        </p:nvSpPr>
        <p:spPr/>
        <p:txBody>
          <a:bodyPr/>
          <a:lstStyle/>
          <a:p>
            <a:fld id="{09A01C0A-2BB6-49E7-91A3-DCB9F9F59583}" type="slidenum">
              <a:rPr lang="en-US" smtClean="0"/>
              <a:pPr/>
              <a:t>14</a:t>
            </a:fld>
            <a:endParaRPr lang="en-US" dirty="0"/>
          </a:p>
        </p:txBody>
      </p:sp>
    </p:spTree>
    <p:extLst>
      <p:ext uri="{BB962C8B-B14F-4D97-AF65-F5344CB8AC3E}">
        <p14:creationId xmlns:p14="http://schemas.microsoft.com/office/powerpoint/2010/main" val="4278401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6A12F8-DD2F-AE73-677F-D5310D6D52B5}"/>
              </a:ext>
            </a:extLst>
          </p:cNvPr>
          <p:cNvSpPr>
            <a:spLocks noGrp="1"/>
          </p:cNvSpPr>
          <p:nvPr>
            <p:ph type="title"/>
          </p:nvPr>
        </p:nvSpPr>
        <p:spPr>
          <a:xfrm>
            <a:off x="2028494" y="3755739"/>
            <a:ext cx="5985159" cy="1594507"/>
          </a:xfrm>
        </p:spPr>
        <p:txBody>
          <a:bodyPr/>
          <a:lstStyle/>
          <a:p>
            <a:r>
              <a:rPr lang="en-US" sz="4400" dirty="0"/>
              <a:t>THANK YOU</a:t>
            </a:r>
          </a:p>
        </p:txBody>
      </p:sp>
      <p:sp>
        <p:nvSpPr>
          <p:cNvPr id="3" name="Footer Placeholder 2">
            <a:extLst>
              <a:ext uri="{FF2B5EF4-FFF2-40B4-BE49-F238E27FC236}">
                <a16:creationId xmlns:a16="http://schemas.microsoft.com/office/drawing/2014/main" id="{30B35086-0CC9-27F6-6E0B-D4F2AD6181E0}"/>
              </a:ext>
            </a:extLst>
          </p:cNvPr>
          <p:cNvSpPr>
            <a:spLocks noGrp="1"/>
          </p:cNvSpPr>
          <p:nvPr>
            <p:ph type="ftr" sz="quarter" idx="10"/>
          </p:nvPr>
        </p:nvSpPr>
        <p:spPr/>
        <p:txBody>
          <a:bodyPr/>
          <a:lstStyle/>
          <a:p>
            <a:r>
              <a:rPr lang="en-US" dirty="0"/>
              <a:t>BANK ANALYTICS</a:t>
            </a:r>
          </a:p>
        </p:txBody>
      </p:sp>
      <p:sp>
        <p:nvSpPr>
          <p:cNvPr id="5" name="Slide Number Placeholder 4">
            <a:extLst>
              <a:ext uri="{FF2B5EF4-FFF2-40B4-BE49-F238E27FC236}">
                <a16:creationId xmlns:a16="http://schemas.microsoft.com/office/drawing/2014/main" id="{CC8A5661-D5F1-FE42-FC42-CC2D27E7AA8D}"/>
              </a:ext>
            </a:extLst>
          </p:cNvPr>
          <p:cNvSpPr>
            <a:spLocks noGrp="1"/>
          </p:cNvSpPr>
          <p:nvPr>
            <p:ph type="sldNum" sz="quarter" idx="11"/>
          </p:nvPr>
        </p:nvSpPr>
        <p:spPr/>
        <p:txBody>
          <a:bodyPr/>
          <a:lstStyle/>
          <a:p>
            <a:fld id="{09A01C0A-2BB6-49E7-91A3-DCB9F9F59583}" type="slidenum">
              <a:rPr lang="en-US" smtClean="0"/>
              <a:pPr/>
              <a:t>15</a:t>
            </a:fld>
            <a:endParaRPr lang="en-US" dirty="0"/>
          </a:p>
        </p:txBody>
      </p:sp>
    </p:spTree>
    <p:extLst>
      <p:ext uri="{BB962C8B-B14F-4D97-AF65-F5344CB8AC3E}">
        <p14:creationId xmlns:p14="http://schemas.microsoft.com/office/powerpoint/2010/main" val="1023783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A984E2-4C7E-D7E0-9603-A0CE74BC7667}"/>
              </a:ext>
            </a:extLst>
          </p:cNvPr>
          <p:cNvSpPr>
            <a:spLocks noGrp="1"/>
          </p:cNvSpPr>
          <p:nvPr>
            <p:ph type="title"/>
          </p:nvPr>
        </p:nvSpPr>
        <p:spPr>
          <a:xfrm>
            <a:off x="6696222" y="654637"/>
            <a:ext cx="4834517" cy="688971"/>
          </a:xfrm>
        </p:spPr>
        <p:txBody>
          <a:bodyPr/>
          <a:lstStyle/>
          <a:p>
            <a:r>
              <a:rPr lang="en-US" dirty="0">
                <a:solidFill>
                  <a:schemeClr val="accent1">
                    <a:lumMod val="50000"/>
                  </a:schemeClr>
                </a:solidFill>
              </a:rPr>
              <a:t>CONTENTS</a:t>
            </a:r>
          </a:p>
        </p:txBody>
      </p:sp>
      <p:pic>
        <p:nvPicPr>
          <p:cNvPr id="9" name="Picture Placeholder 11">
            <a:extLst>
              <a:ext uri="{FF2B5EF4-FFF2-40B4-BE49-F238E27FC236}">
                <a16:creationId xmlns:a16="http://schemas.microsoft.com/office/drawing/2014/main" id="{F1C48F23-8E0F-4719-8886-4A20421AABED}"/>
              </a:ext>
            </a:extLst>
          </p:cNvPr>
          <p:cNvPicPr>
            <a:picLocks noGrp="1" noChangeAspect="1"/>
          </p:cNvPicPr>
          <p:nvPr>
            <p:ph type="pic" sz="quarter" idx="10"/>
          </p:nvPr>
        </p:nvPicPr>
        <p:blipFill>
          <a:blip r:embed="rId3">
            <a:extLst>
              <a:ext uri="{837473B0-CC2E-450A-ABE3-18F120FF3D39}">
                <a1611:picAttrSrcUrl xmlns:a1611="http://schemas.microsoft.com/office/drawing/2016/11/main" r:id="rId4"/>
              </a:ext>
            </a:extLst>
          </a:blip>
          <a:srcRect/>
          <a:stretch/>
        </p:blipFill>
        <p:spPr>
          <a:blipFill dpi="0" rotWithShape="1">
            <a:blip r:embed="rId5" cstate="print">
              <a:duotone>
                <a:prstClr val="black"/>
                <a:schemeClr val="tx2">
                  <a:tint val="45000"/>
                  <a:satMod val="400000"/>
                </a:schemeClr>
              </a:duotone>
              <a:extLst>
                <a:ext uri="{BEBA8EAE-BF5A-486C-A8C5-ECC9F3942E4B}">
                  <a14:imgProps xmlns:a14="http://schemas.microsoft.com/office/drawing/2010/main">
                    <a14:imgLayer r:embed="rId6">
                      <a14:imgEffect>
                        <a14:colorTemperature colorTemp="4700"/>
                      </a14:imgEffect>
                      <a14:imgEffect>
                        <a14:brightnessContrast bright="20000" contrast="-40000"/>
                      </a14:imgEffect>
                    </a14:imgLayer>
                  </a14:imgProps>
                </a:ext>
                <a:ext uri="{28A0092B-C50C-407E-A947-70E740481C1C}">
                  <a14:useLocalDpi xmlns:a14="http://schemas.microsoft.com/office/drawing/2010/main"/>
                </a:ext>
              </a:extLst>
            </a:blip>
            <a:srcRect/>
            <a:stretch>
              <a:fillRect b="124"/>
            </a:stretch>
          </a:blipFill>
        </p:spPr>
      </p:pic>
      <p:sp>
        <p:nvSpPr>
          <p:cNvPr id="21" name="Content Placeholder 20">
            <a:extLst>
              <a:ext uri="{FF2B5EF4-FFF2-40B4-BE49-F238E27FC236}">
                <a16:creationId xmlns:a16="http://schemas.microsoft.com/office/drawing/2014/main" id="{A50CB90F-9D48-F8DD-961F-C3F1AE2B2D3D}"/>
              </a:ext>
            </a:extLst>
          </p:cNvPr>
          <p:cNvSpPr>
            <a:spLocks noGrp="1"/>
          </p:cNvSpPr>
          <p:nvPr>
            <p:ph idx="1"/>
          </p:nvPr>
        </p:nvSpPr>
        <p:spPr>
          <a:xfrm>
            <a:off x="6696221" y="1531265"/>
            <a:ext cx="4834517" cy="4672096"/>
          </a:xfrm>
        </p:spPr>
        <p:txBody>
          <a:bodyPr/>
          <a:lstStyle/>
          <a:p>
            <a:pPr marL="285750" indent="-285750" algn="just">
              <a:lnSpc>
                <a:spcPct val="100000"/>
              </a:lnSpc>
              <a:buFont typeface="Wingdings" panose="05000000000000000000" pitchFamily="2" charset="2"/>
              <a:buChar char="Ø"/>
            </a:pPr>
            <a:r>
              <a:rPr lang="en-US" sz="1600" b="1" dirty="0">
                <a:solidFill>
                  <a:schemeClr val="tx1">
                    <a:lumMod val="85000"/>
                    <a:lumOff val="15000"/>
                  </a:schemeClr>
                </a:solidFill>
                <a:latin typeface="Century" panose="02040604050505020304" pitchFamily="18" charset="0"/>
                <a:cs typeface="Arial" panose="020B0604020202020204" pitchFamily="34" charset="0"/>
              </a:rPr>
              <a:t>Year wise loan amount Stats</a:t>
            </a:r>
          </a:p>
          <a:p>
            <a:pPr marL="285750" indent="-285750" algn="just">
              <a:lnSpc>
                <a:spcPct val="100000"/>
              </a:lnSpc>
              <a:buFont typeface="Wingdings" panose="05000000000000000000" pitchFamily="2" charset="2"/>
              <a:buChar char="Ø"/>
            </a:pPr>
            <a:endParaRPr lang="en-US" sz="1600" b="1" dirty="0">
              <a:solidFill>
                <a:schemeClr val="tx1">
                  <a:lumMod val="85000"/>
                  <a:lumOff val="15000"/>
                </a:schemeClr>
              </a:solidFill>
              <a:latin typeface="Century" panose="02040604050505020304" pitchFamily="18" charset="0"/>
              <a:cs typeface="Arial" panose="020B0604020202020204" pitchFamily="34" charset="0"/>
            </a:endParaRPr>
          </a:p>
          <a:p>
            <a:pPr marL="285750" indent="-285750">
              <a:lnSpc>
                <a:spcPct val="100000"/>
              </a:lnSpc>
              <a:buFont typeface="Wingdings" panose="05000000000000000000" pitchFamily="2" charset="2"/>
              <a:buChar char="Ø"/>
            </a:pPr>
            <a:r>
              <a:rPr lang="en-US" sz="1600" b="1" dirty="0">
                <a:solidFill>
                  <a:schemeClr val="tx1">
                    <a:lumMod val="85000"/>
                    <a:lumOff val="15000"/>
                  </a:schemeClr>
                </a:solidFill>
                <a:latin typeface="Century" panose="02040604050505020304" pitchFamily="18" charset="0"/>
                <a:cs typeface="Arial" panose="020B0604020202020204" pitchFamily="34" charset="0"/>
              </a:rPr>
              <a:t>Grade  and Sub-Grade wise revolving balance </a:t>
            </a:r>
          </a:p>
          <a:p>
            <a:pPr marL="285750" indent="-285750" algn="just">
              <a:lnSpc>
                <a:spcPct val="100000"/>
              </a:lnSpc>
              <a:buFont typeface="Wingdings" panose="05000000000000000000" pitchFamily="2" charset="2"/>
              <a:buChar char="Ø"/>
            </a:pPr>
            <a:endParaRPr lang="en-US" sz="1600" b="1" dirty="0">
              <a:solidFill>
                <a:schemeClr val="tx1">
                  <a:lumMod val="85000"/>
                  <a:lumOff val="15000"/>
                </a:schemeClr>
              </a:solidFill>
              <a:latin typeface="Century" panose="02040604050505020304" pitchFamily="18" charset="0"/>
              <a:cs typeface="Arial" panose="020B0604020202020204" pitchFamily="34" charset="0"/>
            </a:endParaRPr>
          </a:p>
          <a:p>
            <a:pPr marL="285750" indent="-285750" algn="just">
              <a:lnSpc>
                <a:spcPct val="100000"/>
              </a:lnSpc>
              <a:buFont typeface="Wingdings" panose="05000000000000000000" pitchFamily="2" charset="2"/>
              <a:buChar char="Ø"/>
            </a:pPr>
            <a:r>
              <a:rPr lang="en-US" sz="1600" b="1" dirty="0">
                <a:solidFill>
                  <a:schemeClr val="tx1">
                    <a:lumMod val="85000"/>
                    <a:lumOff val="15000"/>
                  </a:schemeClr>
                </a:solidFill>
                <a:latin typeface="Century" panose="02040604050505020304" pitchFamily="18" charset="0"/>
                <a:cs typeface="Arial" panose="020B0604020202020204" pitchFamily="34" charset="0"/>
              </a:rPr>
              <a:t>Total Payment for Verified and Non-Verified Status </a:t>
            </a:r>
          </a:p>
          <a:p>
            <a:pPr marL="285750" indent="-285750" algn="just">
              <a:lnSpc>
                <a:spcPct val="100000"/>
              </a:lnSpc>
              <a:buFont typeface="Wingdings" panose="05000000000000000000" pitchFamily="2" charset="2"/>
              <a:buChar char="Ø"/>
            </a:pPr>
            <a:endParaRPr lang="en-US" sz="1600" b="1" dirty="0">
              <a:solidFill>
                <a:schemeClr val="tx1">
                  <a:lumMod val="85000"/>
                  <a:lumOff val="15000"/>
                </a:schemeClr>
              </a:solidFill>
              <a:latin typeface="Century" panose="02040604050505020304" pitchFamily="18" charset="0"/>
              <a:cs typeface="Arial" panose="020B0604020202020204" pitchFamily="34" charset="0"/>
            </a:endParaRPr>
          </a:p>
          <a:p>
            <a:pPr marL="285750" indent="-285750" algn="just">
              <a:lnSpc>
                <a:spcPct val="100000"/>
              </a:lnSpc>
              <a:buFont typeface="Wingdings" panose="05000000000000000000" pitchFamily="2" charset="2"/>
              <a:buChar char="Ø"/>
            </a:pPr>
            <a:r>
              <a:rPr lang="en-US" sz="1600" b="1" dirty="0">
                <a:solidFill>
                  <a:schemeClr val="tx1">
                    <a:lumMod val="85000"/>
                    <a:lumOff val="15000"/>
                  </a:schemeClr>
                </a:solidFill>
                <a:latin typeface="Century" panose="02040604050505020304" pitchFamily="18" charset="0"/>
                <a:cs typeface="Arial" panose="020B0604020202020204" pitchFamily="34" charset="0"/>
              </a:rPr>
              <a:t>State wise AND Month wise loan status</a:t>
            </a:r>
          </a:p>
          <a:p>
            <a:pPr algn="just">
              <a:lnSpc>
                <a:spcPct val="100000"/>
              </a:lnSpc>
            </a:pPr>
            <a:endParaRPr lang="en-US" sz="1600" b="1" dirty="0">
              <a:solidFill>
                <a:schemeClr val="tx1">
                  <a:lumMod val="85000"/>
                  <a:lumOff val="15000"/>
                </a:schemeClr>
              </a:solidFill>
              <a:latin typeface="Century" panose="02040604050505020304" pitchFamily="18" charset="0"/>
              <a:cs typeface="Arial" panose="020B0604020202020204" pitchFamily="34" charset="0"/>
            </a:endParaRPr>
          </a:p>
          <a:p>
            <a:pPr marL="285750" indent="-285750" algn="just">
              <a:lnSpc>
                <a:spcPct val="100000"/>
              </a:lnSpc>
              <a:buFont typeface="Wingdings" panose="05000000000000000000" pitchFamily="2" charset="2"/>
              <a:buChar char="Ø"/>
            </a:pPr>
            <a:r>
              <a:rPr lang="en-US" sz="1600" b="1" dirty="0">
                <a:solidFill>
                  <a:schemeClr val="tx1">
                    <a:lumMod val="85000"/>
                    <a:lumOff val="15000"/>
                  </a:schemeClr>
                </a:solidFill>
                <a:latin typeface="Century" panose="02040604050505020304" pitchFamily="18" charset="0"/>
                <a:cs typeface="Arial" panose="020B0604020202020204" pitchFamily="34" charset="0"/>
              </a:rPr>
              <a:t>Home ownership Vs last payment date stats</a:t>
            </a:r>
            <a:endParaRPr lang="en-IN" sz="1600" b="1" dirty="0">
              <a:solidFill>
                <a:schemeClr val="tx1">
                  <a:lumMod val="85000"/>
                  <a:lumOff val="15000"/>
                </a:schemeClr>
              </a:solidFill>
              <a:latin typeface="Century" panose="02040604050505020304" pitchFamily="18" charset="0"/>
              <a:cs typeface="Arial" panose="020B0604020202020204" pitchFamily="34" charset="0"/>
            </a:endParaRPr>
          </a:p>
          <a:p>
            <a:endParaRPr lang="en-US" sz="1600" dirty="0"/>
          </a:p>
          <a:p>
            <a:endParaRPr lang="en-US" sz="1600" dirty="0"/>
          </a:p>
        </p:txBody>
      </p:sp>
      <p:sp>
        <p:nvSpPr>
          <p:cNvPr id="14" name="Rectangle 13">
            <a:extLst>
              <a:ext uri="{FF2B5EF4-FFF2-40B4-BE49-F238E27FC236}">
                <a16:creationId xmlns:a16="http://schemas.microsoft.com/office/drawing/2014/main" id="{0D15BEAD-012C-AF1F-9EBB-243A511C902E}"/>
              </a:ext>
              <a:ext uri="{C183D7F6-B498-43B3-948B-1728B52AA6E4}">
                <adec:decorative xmlns:adec="http://schemas.microsoft.com/office/drawing/2017/decorative" val="1"/>
              </a:ext>
            </a:extLst>
          </p:cNvPr>
          <p:cNvSpPr/>
          <p:nvPr/>
        </p:nvSpPr>
        <p:spPr>
          <a:xfrm>
            <a:off x="469107" y="638594"/>
            <a:ext cx="2743200" cy="1336433"/>
          </a:xfrm>
          <a:prstGeom prst="rect">
            <a:avLst/>
          </a:prstGeom>
          <a:solidFill>
            <a:schemeClr val="accent1">
              <a:alpha val="87843"/>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solidFill>
                <a:schemeClr val="accent1"/>
              </a:solidFill>
            </a:endParaRPr>
          </a:p>
        </p:txBody>
      </p:sp>
      <p:sp>
        <p:nvSpPr>
          <p:cNvPr id="16" name="Rectangle 15">
            <a:extLst>
              <a:ext uri="{FF2B5EF4-FFF2-40B4-BE49-F238E27FC236}">
                <a16:creationId xmlns:a16="http://schemas.microsoft.com/office/drawing/2014/main" id="{2D578531-1E9F-3E5A-7A85-E9CA9A5C7312}"/>
              </a:ext>
              <a:ext uri="{C183D7F6-B498-43B3-948B-1728B52AA6E4}">
                <adec:decorative xmlns:adec="http://schemas.microsoft.com/office/drawing/2017/decorative" val="1"/>
              </a:ext>
            </a:extLst>
          </p:cNvPr>
          <p:cNvSpPr/>
          <p:nvPr/>
        </p:nvSpPr>
        <p:spPr>
          <a:xfrm>
            <a:off x="5867072" y="2918445"/>
            <a:ext cx="251791" cy="2071501"/>
          </a:xfrm>
          <a:prstGeom prst="rect">
            <a:avLst/>
          </a:prstGeom>
          <a:solidFill>
            <a:schemeClr val="accent1">
              <a:alpha val="76078"/>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solidFill>
                <a:schemeClr val="accent1"/>
              </a:solidFill>
            </a:endParaRPr>
          </a:p>
        </p:txBody>
      </p:sp>
    </p:spTree>
    <p:extLst>
      <p:ext uri="{BB962C8B-B14F-4D97-AF65-F5344CB8AC3E}">
        <p14:creationId xmlns:p14="http://schemas.microsoft.com/office/powerpoint/2010/main" val="13376824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9752655-72F7-26B4-5DA5-07E2346C179C}"/>
              </a:ext>
            </a:extLst>
          </p:cNvPr>
          <p:cNvSpPr>
            <a:spLocks noGrp="1"/>
          </p:cNvSpPr>
          <p:nvPr>
            <p:ph type="title"/>
          </p:nvPr>
        </p:nvSpPr>
        <p:spPr>
          <a:xfrm>
            <a:off x="847384" y="884981"/>
            <a:ext cx="3649971" cy="1128519"/>
          </a:xfrm>
        </p:spPr>
        <p:txBody>
          <a:bodyPr/>
          <a:lstStyle/>
          <a:p>
            <a:r>
              <a:rPr lang="en-US" sz="3600" dirty="0">
                <a:solidFill>
                  <a:schemeClr val="bg1"/>
                </a:solidFill>
                <a:latin typeface="Century" panose="02040604050505020304" pitchFamily="18" charset="0"/>
              </a:rPr>
              <a:t>Project Objective</a:t>
            </a:r>
            <a:endParaRPr lang="en-US" dirty="0">
              <a:solidFill>
                <a:schemeClr val="bg1"/>
              </a:solidFill>
            </a:endParaRPr>
          </a:p>
        </p:txBody>
      </p:sp>
      <p:pic>
        <p:nvPicPr>
          <p:cNvPr id="15" name="Picture Placeholder 14" descr="White modern architecture">
            <a:extLst>
              <a:ext uri="{FF2B5EF4-FFF2-40B4-BE49-F238E27FC236}">
                <a16:creationId xmlns:a16="http://schemas.microsoft.com/office/drawing/2014/main" id="{6D77A1A7-7876-7DF9-AF3A-C47588011CB8}"/>
              </a:ext>
            </a:extLst>
          </p:cNvPr>
          <p:cNvPicPr>
            <a:picLocks noGrp="1" noChangeAspect="1"/>
          </p:cNvPicPr>
          <p:nvPr>
            <p:ph type="pic" sz="quarter" idx="11"/>
          </p:nvPr>
        </p:nvPicPr>
        <p:blipFill rotWithShape="1">
          <a:blip r:embed="rId2" cstate="print">
            <a:grayscl/>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a:ext>
            </a:extLst>
          </a:blip>
          <a:srcRect/>
          <a:stretch/>
        </p:blipFill>
        <p:spPr/>
      </p:pic>
      <p:sp>
        <p:nvSpPr>
          <p:cNvPr id="2" name="Text Placeholder 1">
            <a:extLst>
              <a:ext uri="{FF2B5EF4-FFF2-40B4-BE49-F238E27FC236}">
                <a16:creationId xmlns:a16="http://schemas.microsoft.com/office/drawing/2014/main" id="{C8FC01B0-7BC5-5869-A281-EF11B59BA8A0}"/>
              </a:ext>
            </a:extLst>
          </p:cNvPr>
          <p:cNvSpPr>
            <a:spLocks noGrp="1"/>
          </p:cNvSpPr>
          <p:nvPr>
            <p:ph type="body" idx="1"/>
          </p:nvPr>
        </p:nvSpPr>
        <p:spPr>
          <a:xfrm>
            <a:off x="6438122" y="326572"/>
            <a:ext cx="4915678" cy="5652058"/>
          </a:xfrm>
        </p:spPr>
        <p:txBody>
          <a:bodyPr/>
          <a:lstStyle/>
          <a:p>
            <a:pPr marL="285750" indent="-285750">
              <a:buFont typeface="Wingdings" panose="05000000000000000000" pitchFamily="2" charset="2"/>
              <a:buChar char="q"/>
            </a:pPr>
            <a:r>
              <a:rPr lang="en-US" b="0" i="0" dirty="0">
                <a:solidFill>
                  <a:srgbClr val="202124"/>
                </a:solidFill>
                <a:effectLst/>
                <a:latin typeface="Roboto" panose="02000000000000000000" pitchFamily="2" charset="0"/>
              </a:rPr>
              <a:t>The Bank Loan of Customers project involved analyzing the growth of a bank's loans over a period of years using two Datasets with 39k rows each.</a:t>
            </a:r>
          </a:p>
          <a:p>
            <a:pPr marL="285750" indent="-285750">
              <a:buFont typeface="Wingdings" panose="05000000000000000000" pitchFamily="2" charset="2"/>
              <a:buChar char="q"/>
            </a:pPr>
            <a:r>
              <a:rPr lang="en-US" b="0" i="0" dirty="0">
                <a:solidFill>
                  <a:srgbClr val="202124"/>
                </a:solidFill>
                <a:effectLst/>
                <a:latin typeface="Roboto" panose="02000000000000000000" pitchFamily="2" charset="0"/>
              </a:rPr>
              <a:t>The analysis involved using MS-Excel, MySQL, Tableau, and Power BI tools for cleaning, calculations, merging, and creating interactive dashboards.</a:t>
            </a:r>
            <a:endParaRPr lang="en-US" dirty="0">
              <a:solidFill>
                <a:srgbClr val="202124"/>
              </a:solidFill>
              <a:latin typeface="Roboto" panose="02000000000000000000" pitchFamily="2" charset="0"/>
            </a:endParaRPr>
          </a:p>
          <a:p>
            <a:pPr marL="285750" indent="-285750">
              <a:buFont typeface="Wingdings" panose="05000000000000000000" pitchFamily="2" charset="2"/>
              <a:buChar char="q"/>
            </a:pPr>
            <a:r>
              <a:rPr lang="en-US" dirty="0">
                <a:solidFill>
                  <a:srgbClr val="202124"/>
                </a:solidFill>
                <a:latin typeface="Roboto" panose="02000000000000000000" pitchFamily="2" charset="0"/>
              </a:rPr>
              <a:t>Dataset : Finance_1 </a:t>
            </a:r>
            <a:r>
              <a:rPr lang="en-US" dirty="0">
                <a:solidFill>
                  <a:srgbClr val="202124"/>
                </a:solidFill>
                <a:latin typeface="+mj-lt"/>
              </a:rPr>
              <a:t>, </a:t>
            </a:r>
            <a:r>
              <a:rPr lang="en-US" dirty="0">
                <a:solidFill>
                  <a:srgbClr val="202124"/>
                </a:solidFill>
                <a:latin typeface="Roboto" panose="02000000000000000000" pitchFamily="2" charset="0"/>
              </a:rPr>
              <a:t>Finance_2</a:t>
            </a:r>
          </a:p>
        </p:txBody>
      </p:sp>
      <p:sp>
        <p:nvSpPr>
          <p:cNvPr id="11" name="Footer Placeholder 10">
            <a:extLst>
              <a:ext uri="{FF2B5EF4-FFF2-40B4-BE49-F238E27FC236}">
                <a16:creationId xmlns:a16="http://schemas.microsoft.com/office/drawing/2014/main" id="{32E16497-4AD4-29BC-9602-2FDFDA688E0A}"/>
              </a:ext>
            </a:extLst>
          </p:cNvPr>
          <p:cNvSpPr>
            <a:spLocks noGrp="1"/>
          </p:cNvSpPr>
          <p:nvPr>
            <p:ph type="ftr" sz="quarter" idx="12"/>
          </p:nvPr>
        </p:nvSpPr>
        <p:spPr/>
        <p:txBody>
          <a:bodyPr/>
          <a:lstStyle/>
          <a:p>
            <a:r>
              <a:rPr lang="en-US" dirty="0"/>
              <a:t>BANK ANALYTICS</a:t>
            </a:r>
          </a:p>
        </p:txBody>
      </p:sp>
      <p:sp>
        <p:nvSpPr>
          <p:cNvPr id="12" name="Slide Number Placeholder 11">
            <a:extLst>
              <a:ext uri="{FF2B5EF4-FFF2-40B4-BE49-F238E27FC236}">
                <a16:creationId xmlns:a16="http://schemas.microsoft.com/office/drawing/2014/main" id="{5A2D1EE3-10BA-7879-1DC3-ACF7D44361DC}"/>
              </a:ext>
            </a:extLst>
          </p:cNvPr>
          <p:cNvSpPr>
            <a:spLocks noGrp="1"/>
          </p:cNvSpPr>
          <p:nvPr>
            <p:ph type="sldNum" sz="quarter" idx="13"/>
          </p:nvPr>
        </p:nvSpPr>
        <p:spPr/>
        <p:txBody>
          <a:bodyPr/>
          <a:lstStyle/>
          <a:p>
            <a:fld id="{09A01C0A-2BB6-49E7-91A3-DCB9F9F59583}" type="slidenum">
              <a:rPr lang="en-US" smtClean="0"/>
              <a:pPr/>
              <a:t>3</a:t>
            </a:fld>
            <a:endParaRPr lang="en-US" dirty="0"/>
          </a:p>
        </p:txBody>
      </p:sp>
    </p:spTree>
    <p:extLst>
      <p:ext uri="{BB962C8B-B14F-4D97-AF65-F5344CB8AC3E}">
        <p14:creationId xmlns:p14="http://schemas.microsoft.com/office/powerpoint/2010/main" val="612500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440E13AC-B5E7-B132-0EB7-541E53B3DA90}"/>
              </a:ext>
            </a:extLst>
          </p:cNvPr>
          <p:cNvSpPr>
            <a:spLocks noGrp="1"/>
          </p:cNvSpPr>
          <p:nvPr>
            <p:ph type="ftr" sz="quarter" idx="10"/>
          </p:nvPr>
        </p:nvSpPr>
        <p:spPr/>
        <p:txBody>
          <a:bodyPr/>
          <a:lstStyle/>
          <a:p>
            <a:r>
              <a:rPr lang="en-US" dirty="0"/>
              <a:t>BANK ANALYTICS</a:t>
            </a:r>
          </a:p>
        </p:txBody>
      </p:sp>
      <p:sp>
        <p:nvSpPr>
          <p:cNvPr id="8" name="Slide Number Placeholder 7">
            <a:extLst>
              <a:ext uri="{FF2B5EF4-FFF2-40B4-BE49-F238E27FC236}">
                <a16:creationId xmlns:a16="http://schemas.microsoft.com/office/drawing/2014/main" id="{126E68C1-1703-73CF-D4D8-D10C96073FA1}"/>
              </a:ext>
            </a:extLst>
          </p:cNvPr>
          <p:cNvSpPr>
            <a:spLocks noGrp="1"/>
          </p:cNvSpPr>
          <p:nvPr>
            <p:ph type="sldNum" sz="quarter" idx="11"/>
          </p:nvPr>
        </p:nvSpPr>
        <p:spPr/>
        <p:txBody>
          <a:bodyPr/>
          <a:lstStyle/>
          <a:p>
            <a:fld id="{09A01C0A-2BB6-49E7-91A3-DCB9F9F59583}" type="slidenum">
              <a:rPr lang="en-US" smtClean="0"/>
              <a:pPr/>
              <a:t>4</a:t>
            </a:fld>
            <a:endParaRPr lang="en-US" dirty="0"/>
          </a:p>
        </p:txBody>
      </p:sp>
      <p:sp>
        <p:nvSpPr>
          <p:cNvPr id="12" name="Oval 11">
            <a:extLst>
              <a:ext uri="{FF2B5EF4-FFF2-40B4-BE49-F238E27FC236}">
                <a16:creationId xmlns:a16="http://schemas.microsoft.com/office/drawing/2014/main" id="{6464A4D4-5141-144A-BE96-0664B91B647C}"/>
              </a:ext>
            </a:extLst>
          </p:cNvPr>
          <p:cNvSpPr/>
          <p:nvPr/>
        </p:nvSpPr>
        <p:spPr>
          <a:xfrm>
            <a:off x="6539202" y="80361"/>
            <a:ext cx="2780522" cy="2146041"/>
          </a:xfrm>
          <a:prstGeom prst="ellipse">
            <a:avLst/>
          </a:prstGeom>
          <a:solidFill>
            <a:schemeClr val="accent1">
              <a:alpha val="50000"/>
            </a:schemeClr>
          </a:solidFill>
          <a:ln>
            <a:noFill/>
          </a:ln>
          <a:scene3d>
            <a:camera prst="orthographicFront"/>
            <a:lightRig rig="threePt" dir="t"/>
          </a:scene3d>
          <a:sp3d>
            <a:bevelT w="152400" h="50800" prst="softRound"/>
          </a:sp3d>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4455198F-BF28-BFBB-7363-521B9D71ED06}"/>
              </a:ext>
            </a:extLst>
          </p:cNvPr>
          <p:cNvSpPr txBox="1"/>
          <p:nvPr/>
        </p:nvSpPr>
        <p:spPr>
          <a:xfrm>
            <a:off x="6959079" y="586628"/>
            <a:ext cx="2006081" cy="954107"/>
          </a:xfrm>
          <a:prstGeom prst="rect">
            <a:avLst/>
          </a:prstGeom>
          <a:noFill/>
        </p:spPr>
        <p:txBody>
          <a:bodyPr wrap="square" rtlCol="0">
            <a:spAutoFit/>
          </a:bodyPr>
          <a:lstStyle/>
          <a:p>
            <a:pPr algn="ctr"/>
            <a:r>
              <a:rPr lang="en-IN" sz="3600" b="0" i="0" dirty="0">
                <a:solidFill>
                  <a:schemeClr val="accent1">
                    <a:lumMod val="50000"/>
                  </a:schemeClr>
                </a:solidFill>
                <a:effectLst/>
                <a:latin typeface="Roboto" panose="02000000000000000000" pitchFamily="2" charset="0"/>
              </a:rPr>
              <a:t>39717</a:t>
            </a:r>
            <a:endParaRPr lang="en-IN" sz="3600" dirty="0">
              <a:solidFill>
                <a:schemeClr val="accent1">
                  <a:lumMod val="50000"/>
                </a:schemeClr>
              </a:solidFill>
              <a:latin typeface="Roboto" panose="02000000000000000000" pitchFamily="2" charset="0"/>
            </a:endParaRPr>
          </a:p>
          <a:p>
            <a:pPr algn="ctr"/>
            <a:r>
              <a:rPr lang="en-IN" sz="2000" b="1" i="0" dirty="0">
                <a:solidFill>
                  <a:srgbClr val="002060"/>
                </a:solidFill>
                <a:effectLst/>
                <a:latin typeface="Roboto" panose="02000000000000000000" pitchFamily="2" charset="0"/>
              </a:rPr>
              <a:t>Total Customer</a:t>
            </a:r>
            <a:endParaRPr lang="en-IN" sz="2000" b="1" dirty="0">
              <a:solidFill>
                <a:srgbClr val="002060"/>
              </a:solidFill>
            </a:endParaRPr>
          </a:p>
        </p:txBody>
      </p:sp>
      <p:sp>
        <p:nvSpPr>
          <p:cNvPr id="17" name="Oval 16">
            <a:extLst>
              <a:ext uri="{FF2B5EF4-FFF2-40B4-BE49-F238E27FC236}">
                <a16:creationId xmlns:a16="http://schemas.microsoft.com/office/drawing/2014/main" id="{FFD866D7-F093-1809-61C0-181F47A3F6A5}"/>
              </a:ext>
            </a:extLst>
          </p:cNvPr>
          <p:cNvSpPr/>
          <p:nvPr/>
        </p:nvSpPr>
        <p:spPr>
          <a:xfrm>
            <a:off x="4705739" y="2266583"/>
            <a:ext cx="2780522" cy="2146041"/>
          </a:xfrm>
          <a:prstGeom prst="ellipse">
            <a:avLst/>
          </a:prstGeom>
          <a:solidFill>
            <a:schemeClr val="accent1">
              <a:alpha val="50000"/>
            </a:schemeClr>
          </a:solidFill>
          <a:ln>
            <a:noFill/>
          </a:ln>
          <a:scene3d>
            <a:camera prst="orthographicFront"/>
            <a:lightRig rig="threePt" dir="t"/>
          </a:scene3d>
          <a:sp3d>
            <a:bevelT w="152400" h="50800" prst="softRound"/>
          </a:sp3d>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722BA9AF-C103-BF9E-3BB0-0E16B4D53ADE}"/>
              </a:ext>
            </a:extLst>
          </p:cNvPr>
          <p:cNvSpPr txBox="1"/>
          <p:nvPr/>
        </p:nvSpPr>
        <p:spPr>
          <a:xfrm>
            <a:off x="5001208" y="2668481"/>
            <a:ext cx="2071394" cy="1261884"/>
          </a:xfrm>
          <a:prstGeom prst="rect">
            <a:avLst/>
          </a:prstGeom>
          <a:noFill/>
        </p:spPr>
        <p:txBody>
          <a:bodyPr wrap="square" rtlCol="0">
            <a:spAutoFit/>
          </a:bodyPr>
          <a:lstStyle/>
          <a:p>
            <a:pPr algn="ctr"/>
            <a:r>
              <a:rPr lang="en-US" sz="3600" b="0" i="0" dirty="0">
                <a:solidFill>
                  <a:schemeClr val="accent1">
                    <a:lumMod val="50000"/>
                  </a:schemeClr>
                </a:solidFill>
                <a:effectLst/>
                <a:latin typeface="Roboto" panose="02000000000000000000" pitchFamily="2" charset="0"/>
              </a:rPr>
              <a:t>445.60M</a:t>
            </a:r>
          </a:p>
          <a:p>
            <a:pPr algn="ctr"/>
            <a:r>
              <a:rPr lang="en-US" sz="2000" b="1" dirty="0">
                <a:solidFill>
                  <a:srgbClr val="002060"/>
                </a:solidFill>
                <a:latin typeface="Roboto" panose="02000000000000000000" pitchFamily="2" charset="0"/>
              </a:rPr>
              <a:t>Total Loan Sanctioned</a:t>
            </a:r>
            <a:endParaRPr lang="en-IN" sz="2000" b="1" dirty="0">
              <a:solidFill>
                <a:srgbClr val="002060"/>
              </a:solidFill>
            </a:endParaRPr>
          </a:p>
        </p:txBody>
      </p:sp>
      <p:sp>
        <p:nvSpPr>
          <p:cNvPr id="19" name="Oval 18">
            <a:extLst>
              <a:ext uri="{FF2B5EF4-FFF2-40B4-BE49-F238E27FC236}">
                <a16:creationId xmlns:a16="http://schemas.microsoft.com/office/drawing/2014/main" id="{F24366BB-D646-0BA9-A153-50DF15D8F0D1}"/>
              </a:ext>
            </a:extLst>
          </p:cNvPr>
          <p:cNvSpPr/>
          <p:nvPr/>
        </p:nvSpPr>
        <p:spPr>
          <a:xfrm>
            <a:off x="8467529" y="2226402"/>
            <a:ext cx="2780522" cy="2146041"/>
          </a:xfrm>
          <a:prstGeom prst="ellipse">
            <a:avLst/>
          </a:prstGeom>
          <a:solidFill>
            <a:schemeClr val="accent1">
              <a:alpha val="50000"/>
            </a:schemeClr>
          </a:solidFill>
          <a:ln>
            <a:noFill/>
          </a:ln>
          <a:scene3d>
            <a:camera prst="orthographicFront"/>
            <a:lightRig rig="threePt" dir="t"/>
          </a:scene3d>
          <a:sp3d>
            <a:bevelT w="152400" h="50800" prst="softRound"/>
          </a:sp3d>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49F76121-477A-635D-22B0-15E207C17AD3}"/>
              </a:ext>
            </a:extLst>
          </p:cNvPr>
          <p:cNvSpPr txBox="1"/>
          <p:nvPr/>
        </p:nvSpPr>
        <p:spPr>
          <a:xfrm>
            <a:off x="8822093" y="2668480"/>
            <a:ext cx="2071394" cy="1261884"/>
          </a:xfrm>
          <a:prstGeom prst="rect">
            <a:avLst/>
          </a:prstGeom>
          <a:noFill/>
        </p:spPr>
        <p:txBody>
          <a:bodyPr wrap="square" rtlCol="0">
            <a:spAutoFit/>
          </a:bodyPr>
          <a:lstStyle/>
          <a:p>
            <a:pPr algn="ctr"/>
            <a:r>
              <a:rPr lang="en-US" sz="3600" b="0" i="0" dirty="0">
                <a:solidFill>
                  <a:schemeClr val="accent1">
                    <a:lumMod val="50000"/>
                  </a:schemeClr>
                </a:solidFill>
                <a:effectLst/>
                <a:latin typeface="Roboto" panose="02000000000000000000" pitchFamily="2" charset="0"/>
              </a:rPr>
              <a:t>388.96M</a:t>
            </a:r>
          </a:p>
          <a:p>
            <a:pPr algn="ctr"/>
            <a:r>
              <a:rPr lang="en-US" sz="2000" b="1" dirty="0">
                <a:solidFill>
                  <a:srgbClr val="002060"/>
                </a:solidFill>
                <a:latin typeface="Roboto" panose="02000000000000000000" pitchFamily="2" charset="0"/>
              </a:rPr>
              <a:t>Total Loan Recovered</a:t>
            </a:r>
            <a:endParaRPr lang="en-IN" sz="2000" b="1" dirty="0">
              <a:solidFill>
                <a:srgbClr val="002060"/>
              </a:solidFill>
            </a:endParaRPr>
          </a:p>
        </p:txBody>
      </p:sp>
      <p:sp>
        <p:nvSpPr>
          <p:cNvPr id="21" name="Oval 20">
            <a:extLst>
              <a:ext uri="{FF2B5EF4-FFF2-40B4-BE49-F238E27FC236}">
                <a16:creationId xmlns:a16="http://schemas.microsoft.com/office/drawing/2014/main" id="{E5681980-46E9-9998-1DD3-BF18A4D16608}"/>
              </a:ext>
            </a:extLst>
          </p:cNvPr>
          <p:cNvSpPr/>
          <p:nvPr/>
        </p:nvSpPr>
        <p:spPr>
          <a:xfrm>
            <a:off x="6528314" y="4452805"/>
            <a:ext cx="2780522" cy="2146041"/>
          </a:xfrm>
          <a:prstGeom prst="ellipse">
            <a:avLst/>
          </a:prstGeom>
          <a:solidFill>
            <a:schemeClr val="accent1">
              <a:alpha val="50000"/>
            </a:schemeClr>
          </a:solidFill>
          <a:ln>
            <a:noFill/>
          </a:ln>
          <a:scene3d>
            <a:camera prst="orthographicFront"/>
            <a:lightRig rig="threePt" dir="t"/>
          </a:scene3d>
          <a:sp3d>
            <a:bevelT w="152400" h="50800" prst="softRound"/>
          </a:sp3d>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sp>
        <p:nvSpPr>
          <p:cNvPr id="22" name="TextBox 21">
            <a:extLst>
              <a:ext uri="{FF2B5EF4-FFF2-40B4-BE49-F238E27FC236}">
                <a16:creationId xmlns:a16="http://schemas.microsoft.com/office/drawing/2014/main" id="{E99E00A9-2464-F08B-9F92-ACCFD8C52EBE}"/>
              </a:ext>
            </a:extLst>
          </p:cNvPr>
          <p:cNvSpPr txBox="1"/>
          <p:nvPr/>
        </p:nvSpPr>
        <p:spPr>
          <a:xfrm>
            <a:off x="6893766" y="4874850"/>
            <a:ext cx="2071394" cy="1261884"/>
          </a:xfrm>
          <a:prstGeom prst="rect">
            <a:avLst/>
          </a:prstGeom>
          <a:noFill/>
        </p:spPr>
        <p:txBody>
          <a:bodyPr wrap="square" rtlCol="0">
            <a:spAutoFit/>
          </a:bodyPr>
          <a:lstStyle/>
          <a:p>
            <a:pPr algn="ctr"/>
            <a:r>
              <a:rPr lang="en-US" sz="3600" b="0" i="0" dirty="0">
                <a:solidFill>
                  <a:schemeClr val="accent1">
                    <a:lumMod val="50000"/>
                  </a:schemeClr>
                </a:solidFill>
                <a:effectLst/>
                <a:latin typeface="Roboto" panose="02000000000000000000" pitchFamily="2" charset="0"/>
              </a:rPr>
              <a:t>56.64M</a:t>
            </a:r>
          </a:p>
          <a:p>
            <a:pPr algn="ctr"/>
            <a:r>
              <a:rPr lang="en-US" sz="2000" b="1" dirty="0">
                <a:solidFill>
                  <a:srgbClr val="002060"/>
                </a:solidFill>
                <a:latin typeface="Roboto" panose="02000000000000000000" pitchFamily="2" charset="0"/>
              </a:rPr>
              <a:t>Outstanding Debt</a:t>
            </a:r>
            <a:endParaRPr lang="en-IN" sz="2000" b="1" dirty="0">
              <a:solidFill>
                <a:srgbClr val="002060"/>
              </a:solidFill>
            </a:endParaRPr>
          </a:p>
        </p:txBody>
      </p:sp>
      <p:sp>
        <p:nvSpPr>
          <p:cNvPr id="23" name="TextBox 22">
            <a:extLst>
              <a:ext uri="{FF2B5EF4-FFF2-40B4-BE49-F238E27FC236}">
                <a16:creationId xmlns:a16="http://schemas.microsoft.com/office/drawing/2014/main" id="{EFB79672-322B-F5D5-419C-0D43F9C50B09}"/>
              </a:ext>
            </a:extLst>
          </p:cNvPr>
          <p:cNvSpPr txBox="1"/>
          <p:nvPr/>
        </p:nvSpPr>
        <p:spPr>
          <a:xfrm>
            <a:off x="9319723" y="6291069"/>
            <a:ext cx="2371533" cy="646331"/>
          </a:xfrm>
          <a:prstGeom prst="rect">
            <a:avLst/>
          </a:prstGeom>
          <a:noFill/>
        </p:spPr>
        <p:txBody>
          <a:bodyPr wrap="square" rtlCol="0">
            <a:spAutoFit/>
          </a:bodyPr>
          <a:lstStyle/>
          <a:p>
            <a:r>
              <a:rPr lang="en-IN" sz="3600" b="1" spc="600" dirty="0">
                <a:solidFill>
                  <a:srgbClr val="0070C0"/>
                </a:solidFill>
              </a:rPr>
              <a:t>CARDS</a:t>
            </a:r>
          </a:p>
        </p:txBody>
      </p:sp>
    </p:spTree>
    <p:extLst>
      <p:ext uri="{BB962C8B-B14F-4D97-AF65-F5344CB8AC3E}">
        <p14:creationId xmlns:p14="http://schemas.microsoft.com/office/powerpoint/2010/main" val="2521615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Diagram 23">
            <a:extLst>
              <a:ext uri="{FF2B5EF4-FFF2-40B4-BE49-F238E27FC236}">
                <a16:creationId xmlns:a16="http://schemas.microsoft.com/office/drawing/2014/main" id="{C4885794-6AAD-7F6C-13C8-A08129B5DF2E}"/>
              </a:ext>
            </a:extLst>
          </p:cNvPr>
          <p:cNvGraphicFramePr/>
          <p:nvPr>
            <p:extLst>
              <p:ext uri="{D42A27DB-BD31-4B8C-83A1-F6EECF244321}">
                <p14:modId xmlns:p14="http://schemas.microsoft.com/office/powerpoint/2010/main" val="2472406095"/>
              </p:ext>
            </p:extLst>
          </p:nvPr>
        </p:nvGraphicFramePr>
        <p:xfrm>
          <a:off x="812845" y="0"/>
          <a:ext cx="10122632" cy="65205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Footer Placeholder 5">
            <a:extLst>
              <a:ext uri="{FF2B5EF4-FFF2-40B4-BE49-F238E27FC236}">
                <a16:creationId xmlns:a16="http://schemas.microsoft.com/office/drawing/2014/main" id="{2DC2019C-5BC9-A628-7DDB-469DAE4B64DE}"/>
              </a:ext>
            </a:extLst>
          </p:cNvPr>
          <p:cNvSpPr>
            <a:spLocks noGrp="1"/>
          </p:cNvSpPr>
          <p:nvPr>
            <p:ph type="ftr" sz="quarter" idx="10"/>
          </p:nvPr>
        </p:nvSpPr>
        <p:spPr/>
        <p:txBody>
          <a:bodyPr/>
          <a:lstStyle/>
          <a:p>
            <a:r>
              <a:rPr lang="en-US" dirty="0"/>
              <a:t>BANK ANALYTICS</a:t>
            </a:r>
          </a:p>
        </p:txBody>
      </p:sp>
      <p:sp>
        <p:nvSpPr>
          <p:cNvPr id="7" name="Slide Number Placeholder 6">
            <a:extLst>
              <a:ext uri="{FF2B5EF4-FFF2-40B4-BE49-F238E27FC236}">
                <a16:creationId xmlns:a16="http://schemas.microsoft.com/office/drawing/2014/main" id="{3BB68C79-AE91-FF3F-0612-FC961FFD311B}"/>
              </a:ext>
            </a:extLst>
          </p:cNvPr>
          <p:cNvSpPr>
            <a:spLocks noGrp="1"/>
          </p:cNvSpPr>
          <p:nvPr>
            <p:ph type="sldNum" sz="quarter" idx="11"/>
          </p:nvPr>
        </p:nvSpPr>
        <p:spPr/>
        <p:txBody>
          <a:bodyPr/>
          <a:lstStyle/>
          <a:p>
            <a:fld id="{09A01C0A-2BB6-49E7-91A3-DCB9F9F59583}" type="slidenum">
              <a:rPr lang="en-US" smtClean="0"/>
              <a:pPr/>
              <a:t>5</a:t>
            </a:fld>
            <a:endParaRPr lang="en-US" dirty="0"/>
          </a:p>
        </p:txBody>
      </p:sp>
      <p:pic>
        <p:nvPicPr>
          <p:cNvPr id="9" name="Content Placeholder 8">
            <a:extLst>
              <a:ext uri="{FF2B5EF4-FFF2-40B4-BE49-F238E27FC236}">
                <a16:creationId xmlns:a16="http://schemas.microsoft.com/office/drawing/2014/main" id="{0CF7926D-84A3-8E20-E765-6FEA0C5DC88A}"/>
              </a:ext>
            </a:extLst>
          </p:cNvPr>
          <p:cNvPicPr>
            <a:picLocks noGrp="1" noChangeAspect="1"/>
          </p:cNvPicPr>
          <p:nvPr>
            <p:ph sz="half" idx="2"/>
          </p:nvPr>
        </p:nvPicPr>
        <p:blipFill>
          <a:blip r:embed="rId7"/>
          <a:stretch>
            <a:fillRect/>
          </a:stretch>
        </p:blipFill>
        <p:spPr>
          <a:xfrm>
            <a:off x="173157" y="933062"/>
            <a:ext cx="5701004" cy="4114800"/>
          </a:xfrm>
          <a:ln>
            <a:solidFill>
              <a:srgbClr val="000000"/>
            </a:solidFill>
          </a:ln>
          <a:effectLst>
            <a:outerShdw blurRad="152400" dist="317500" dir="5400000" sx="90000" sy="-19000" rotWithShape="0">
              <a:prstClr val="black">
                <a:alpha val="15000"/>
              </a:prstClr>
            </a:outerShdw>
          </a:effectLst>
        </p:spPr>
      </p:pic>
      <p:sp>
        <p:nvSpPr>
          <p:cNvPr id="10" name="TextBox 9">
            <a:extLst>
              <a:ext uri="{FF2B5EF4-FFF2-40B4-BE49-F238E27FC236}">
                <a16:creationId xmlns:a16="http://schemas.microsoft.com/office/drawing/2014/main" id="{85B1493E-CB3C-F4C7-62CD-9D1C8AC70EB9}"/>
              </a:ext>
            </a:extLst>
          </p:cNvPr>
          <p:cNvSpPr txBox="1"/>
          <p:nvPr/>
        </p:nvSpPr>
        <p:spPr>
          <a:xfrm>
            <a:off x="6096000" y="931505"/>
            <a:ext cx="5523722" cy="1528495"/>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en-US" sz="1600" b="0" i="0" dirty="0">
                <a:solidFill>
                  <a:srgbClr val="202124"/>
                </a:solidFill>
                <a:effectLst/>
                <a:latin typeface="Roboto" panose="02000000000000000000" pitchFamily="2" charset="0"/>
              </a:rPr>
              <a:t>2007: Loan Amount – 2.22M</a:t>
            </a:r>
          </a:p>
          <a:p>
            <a:pPr marL="285750" indent="-285750">
              <a:lnSpc>
                <a:spcPct val="150000"/>
              </a:lnSpc>
              <a:buFont typeface="Wingdings" panose="05000000000000000000" pitchFamily="2" charset="2"/>
              <a:buChar char="Ø"/>
            </a:pPr>
            <a:r>
              <a:rPr lang="en-US" sz="1600" b="0" i="0" dirty="0">
                <a:solidFill>
                  <a:srgbClr val="202124"/>
                </a:solidFill>
                <a:effectLst/>
                <a:latin typeface="Roboto" panose="02000000000000000000" pitchFamily="2" charset="0"/>
              </a:rPr>
              <a:t>2011: Loan Amount – 261M </a:t>
            </a:r>
          </a:p>
          <a:p>
            <a:pPr marL="285750" indent="-285750">
              <a:lnSpc>
                <a:spcPct val="150000"/>
              </a:lnSpc>
              <a:buFont typeface="Wingdings" panose="05000000000000000000" pitchFamily="2" charset="2"/>
              <a:buChar char="Ø"/>
            </a:pPr>
            <a:r>
              <a:rPr lang="en-US" sz="1600" b="0" i="0" dirty="0">
                <a:solidFill>
                  <a:srgbClr val="202124"/>
                </a:solidFill>
                <a:effectLst/>
                <a:latin typeface="Roboto" panose="02000000000000000000" pitchFamily="2" charset="0"/>
              </a:rPr>
              <a:t>Increase: 259 over 4 years </a:t>
            </a:r>
          </a:p>
          <a:p>
            <a:pPr marL="285750" indent="-285750">
              <a:lnSpc>
                <a:spcPct val="150000"/>
              </a:lnSpc>
              <a:buFont typeface="Wingdings" panose="05000000000000000000" pitchFamily="2" charset="2"/>
              <a:buChar char="Ø"/>
            </a:pPr>
            <a:r>
              <a:rPr lang="en-US" sz="1600" b="0" i="0" dirty="0">
                <a:solidFill>
                  <a:srgbClr val="202124"/>
                </a:solidFill>
                <a:effectLst/>
                <a:latin typeface="Roboto" panose="02000000000000000000" pitchFamily="2" charset="0"/>
              </a:rPr>
              <a:t>Grand Total (All Years): 446M</a:t>
            </a:r>
            <a:endParaRPr lang="en-IN" sz="1600" dirty="0"/>
          </a:p>
        </p:txBody>
      </p:sp>
      <p:sp>
        <p:nvSpPr>
          <p:cNvPr id="11" name="TextBox 10">
            <a:extLst>
              <a:ext uri="{FF2B5EF4-FFF2-40B4-BE49-F238E27FC236}">
                <a16:creationId xmlns:a16="http://schemas.microsoft.com/office/drawing/2014/main" id="{4531E47B-E5D8-FAF3-7201-63551C051DAC}"/>
              </a:ext>
            </a:extLst>
          </p:cNvPr>
          <p:cNvSpPr txBox="1"/>
          <p:nvPr/>
        </p:nvSpPr>
        <p:spPr>
          <a:xfrm>
            <a:off x="6204857" y="652054"/>
            <a:ext cx="2453951" cy="400110"/>
          </a:xfrm>
          <a:prstGeom prst="rect">
            <a:avLst/>
          </a:prstGeom>
          <a:noFill/>
        </p:spPr>
        <p:txBody>
          <a:bodyPr wrap="square" rtlCol="0">
            <a:spAutoFit/>
          </a:bodyPr>
          <a:lstStyle/>
          <a:p>
            <a:pPr algn="ctr"/>
            <a:r>
              <a:rPr lang="en-IN" sz="2000" b="1" dirty="0">
                <a:solidFill>
                  <a:schemeClr val="accent1">
                    <a:lumMod val="50000"/>
                  </a:schemeClr>
                </a:solidFill>
              </a:rPr>
              <a:t>OBSERVATIONS</a:t>
            </a:r>
          </a:p>
        </p:txBody>
      </p:sp>
      <p:pic>
        <p:nvPicPr>
          <p:cNvPr id="15" name="Picture 14">
            <a:extLst>
              <a:ext uri="{FF2B5EF4-FFF2-40B4-BE49-F238E27FC236}">
                <a16:creationId xmlns:a16="http://schemas.microsoft.com/office/drawing/2014/main" id="{DAA14426-BEBB-3AE6-C1A4-BEB1E0C9F1FF}"/>
              </a:ext>
            </a:extLst>
          </p:cNvPr>
          <p:cNvPicPr>
            <a:picLocks noChangeAspect="1"/>
          </p:cNvPicPr>
          <p:nvPr/>
        </p:nvPicPr>
        <p:blipFill rotWithShape="1">
          <a:blip r:embed="rId8"/>
          <a:srcRect l="13393" t="26646" r="36327" b="15794"/>
          <a:stretch/>
        </p:blipFill>
        <p:spPr>
          <a:xfrm>
            <a:off x="172854" y="933062"/>
            <a:ext cx="5701005" cy="4114800"/>
          </a:xfrm>
          <a:prstGeom prst="rect">
            <a:avLst/>
          </a:prstGeom>
        </p:spPr>
      </p:pic>
      <p:sp>
        <p:nvSpPr>
          <p:cNvPr id="18" name="TextBox 17">
            <a:extLst>
              <a:ext uri="{FF2B5EF4-FFF2-40B4-BE49-F238E27FC236}">
                <a16:creationId xmlns:a16="http://schemas.microsoft.com/office/drawing/2014/main" id="{AC7B08C5-F047-66CA-3248-55AB18FC1243}"/>
              </a:ext>
            </a:extLst>
          </p:cNvPr>
          <p:cNvSpPr txBox="1"/>
          <p:nvPr/>
        </p:nvSpPr>
        <p:spPr>
          <a:xfrm>
            <a:off x="6204855" y="2452938"/>
            <a:ext cx="2453951" cy="400110"/>
          </a:xfrm>
          <a:prstGeom prst="rect">
            <a:avLst/>
          </a:prstGeom>
          <a:noFill/>
        </p:spPr>
        <p:txBody>
          <a:bodyPr wrap="square" rtlCol="0">
            <a:spAutoFit/>
          </a:bodyPr>
          <a:lstStyle/>
          <a:p>
            <a:pPr algn="ctr"/>
            <a:r>
              <a:rPr lang="en-IN" sz="2000" b="1" dirty="0">
                <a:solidFill>
                  <a:schemeClr val="accent1">
                    <a:lumMod val="50000"/>
                  </a:schemeClr>
                </a:solidFill>
              </a:rPr>
              <a:t>SUGGESTIONS</a:t>
            </a:r>
          </a:p>
        </p:txBody>
      </p:sp>
      <p:sp>
        <p:nvSpPr>
          <p:cNvPr id="20" name="TextBox 19">
            <a:extLst>
              <a:ext uri="{FF2B5EF4-FFF2-40B4-BE49-F238E27FC236}">
                <a16:creationId xmlns:a16="http://schemas.microsoft.com/office/drawing/2014/main" id="{32145496-5D8A-1EA2-2479-7326B287F1B6}"/>
              </a:ext>
            </a:extLst>
          </p:cNvPr>
          <p:cNvSpPr txBox="1"/>
          <p:nvPr/>
        </p:nvSpPr>
        <p:spPr>
          <a:xfrm>
            <a:off x="5987146" y="5397287"/>
            <a:ext cx="5523722" cy="2354491"/>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en-US" sz="1600" dirty="0">
                <a:solidFill>
                  <a:srgbClr val="202124"/>
                </a:solidFill>
                <a:latin typeface="Roboto" panose="02000000000000000000" pitchFamily="2" charset="0"/>
              </a:rPr>
              <a:t>We've delved deep into the numbers, watching them rise and fall over the years. </a:t>
            </a:r>
          </a:p>
          <a:p>
            <a:pPr marL="285750" indent="-285750">
              <a:lnSpc>
                <a:spcPct val="150000"/>
              </a:lnSpc>
              <a:buFont typeface="Wingdings" panose="05000000000000000000" pitchFamily="2" charset="2"/>
              <a:buChar char="Ø"/>
            </a:pPr>
            <a:r>
              <a:rPr lang="en-US" sz="1600" dirty="0">
                <a:solidFill>
                  <a:srgbClr val="202124"/>
                </a:solidFill>
                <a:latin typeface="Roboto" panose="02000000000000000000" pitchFamily="2" charset="0"/>
              </a:rPr>
              <a:t>This tells us a story of financial trends and customer trust.</a:t>
            </a:r>
          </a:p>
          <a:p>
            <a:pPr marL="285750" indent="-285750">
              <a:lnSpc>
                <a:spcPct val="150000"/>
              </a:lnSpc>
              <a:buFont typeface="Wingdings" panose="05000000000000000000" pitchFamily="2" charset="2"/>
              <a:buChar char="Ø"/>
            </a:pPr>
            <a:endParaRPr lang="en-US" dirty="0">
              <a:solidFill>
                <a:srgbClr val="202124"/>
              </a:solidFill>
              <a:latin typeface="Roboto" panose="02000000000000000000" pitchFamily="2" charset="0"/>
            </a:endParaRPr>
          </a:p>
          <a:p>
            <a:pPr>
              <a:lnSpc>
                <a:spcPct val="150000"/>
              </a:lnSpc>
            </a:pPr>
            <a:endParaRPr lang="en-IN" dirty="0">
              <a:solidFill>
                <a:srgbClr val="202124"/>
              </a:solidFill>
              <a:latin typeface="Roboto" panose="02000000000000000000" pitchFamily="2" charset="0"/>
            </a:endParaRPr>
          </a:p>
        </p:txBody>
      </p:sp>
      <p:sp>
        <p:nvSpPr>
          <p:cNvPr id="22" name="TextBox 21">
            <a:extLst>
              <a:ext uri="{FF2B5EF4-FFF2-40B4-BE49-F238E27FC236}">
                <a16:creationId xmlns:a16="http://schemas.microsoft.com/office/drawing/2014/main" id="{9B17F79F-B9C5-52C5-F19E-6E939000F085}"/>
              </a:ext>
            </a:extLst>
          </p:cNvPr>
          <p:cNvSpPr txBox="1"/>
          <p:nvPr/>
        </p:nvSpPr>
        <p:spPr>
          <a:xfrm>
            <a:off x="6204855" y="5056313"/>
            <a:ext cx="2453951" cy="400110"/>
          </a:xfrm>
          <a:prstGeom prst="rect">
            <a:avLst/>
          </a:prstGeom>
          <a:noFill/>
        </p:spPr>
        <p:txBody>
          <a:bodyPr wrap="square" rtlCol="0">
            <a:spAutoFit/>
          </a:bodyPr>
          <a:lstStyle/>
          <a:p>
            <a:pPr algn="ctr"/>
            <a:r>
              <a:rPr lang="en-IN" sz="2000" b="1" dirty="0">
                <a:solidFill>
                  <a:schemeClr val="accent1">
                    <a:lumMod val="50000"/>
                  </a:schemeClr>
                </a:solidFill>
              </a:rPr>
              <a:t>CONCLUSION</a:t>
            </a:r>
          </a:p>
        </p:txBody>
      </p:sp>
      <p:sp>
        <p:nvSpPr>
          <p:cNvPr id="23" name="TextBox 22">
            <a:extLst>
              <a:ext uri="{FF2B5EF4-FFF2-40B4-BE49-F238E27FC236}">
                <a16:creationId xmlns:a16="http://schemas.microsoft.com/office/drawing/2014/main" id="{10676770-4B83-A463-2ECF-B682B06A0EB7}"/>
              </a:ext>
            </a:extLst>
          </p:cNvPr>
          <p:cNvSpPr txBox="1"/>
          <p:nvPr/>
        </p:nvSpPr>
        <p:spPr>
          <a:xfrm>
            <a:off x="5987146" y="2726066"/>
            <a:ext cx="5523722" cy="2677656"/>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en-US" sz="1600" dirty="0">
                <a:solidFill>
                  <a:srgbClr val="202124"/>
                </a:solidFill>
                <a:latin typeface="Roboto" panose="02000000000000000000" pitchFamily="2" charset="0"/>
              </a:rPr>
              <a:t>The upward trend in loan amounts, evident in the chart, signifies a growing interest among customers in availing loans. </a:t>
            </a:r>
          </a:p>
          <a:p>
            <a:pPr marL="285750" indent="-285750">
              <a:lnSpc>
                <a:spcPct val="150000"/>
              </a:lnSpc>
              <a:buFont typeface="Wingdings" panose="05000000000000000000" pitchFamily="2" charset="2"/>
              <a:buChar char="Ø"/>
            </a:pPr>
            <a:r>
              <a:rPr lang="en-US" sz="1600" dirty="0">
                <a:solidFill>
                  <a:srgbClr val="202124"/>
                </a:solidFill>
                <a:latin typeface="Roboto" panose="02000000000000000000" pitchFamily="2" charset="0"/>
              </a:rPr>
              <a:t>To capitalize on this opportunity, we propose expanding our marketing efforts and introducing more attractive interest rates, thereby boosting profitability</a:t>
            </a:r>
          </a:p>
          <a:p>
            <a:pPr>
              <a:lnSpc>
                <a:spcPct val="150000"/>
              </a:lnSpc>
            </a:pPr>
            <a:endParaRPr lang="en-IN" dirty="0">
              <a:solidFill>
                <a:srgbClr val="202124"/>
              </a:solidFill>
              <a:latin typeface="Roboto" panose="02000000000000000000" pitchFamily="2" charset="0"/>
            </a:endParaRPr>
          </a:p>
        </p:txBody>
      </p:sp>
    </p:spTree>
    <p:extLst>
      <p:ext uri="{BB962C8B-B14F-4D97-AF65-F5344CB8AC3E}">
        <p14:creationId xmlns:p14="http://schemas.microsoft.com/office/powerpoint/2010/main" val="16432889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Diagram 23">
            <a:extLst>
              <a:ext uri="{FF2B5EF4-FFF2-40B4-BE49-F238E27FC236}">
                <a16:creationId xmlns:a16="http://schemas.microsoft.com/office/drawing/2014/main" id="{C4885794-6AAD-7F6C-13C8-A08129B5DF2E}"/>
              </a:ext>
            </a:extLst>
          </p:cNvPr>
          <p:cNvGraphicFramePr/>
          <p:nvPr>
            <p:extLst>
              <p:ext uri="{D42A27DB-BD31-4B8C-83A1-F6EECF244321}">
                <p14:modId xmlns:p14="http://schemas.microsoft.com/office/powerpoint/2010/main" val="4152715994"/>
              </p:ext>
            </p:extLst>
          </p:nvPr>
        </p:nvGraphicFramePr>
        <p:xfrm>
          <a:off x="812845" y="0"/>
          <a:ext cx="10122632" cy="49855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Footer Placeholder 5">
            <a:extLst>
              <a:ext uri="{FF2B5EF4-FFF2-40B4-BE49-F238E27FC236}">
                <a16:creationId xmlns:a16="http://schemas.microsoft.com/office/drawing/2014/main" id="{2DC2019C-5BC9-A628-7DDB-469DAE4B64DE}"/>
              </a:ext>
            </a:extLst>
          </p:cNvPr>
          <p:cNvSpPr>
            <a:spLocks noGrp="1"/>
          </p:cNvSpPr>
          <p:nvPr>
            <p:ph type="ftr" sz="quarter" idx="10"/>
          </p:nvPr>
        </p:nvSpPr>
        <p:spPr/>
        <p:txBody>
          <a:bodyPr/>
          <a:lstStyle/>
          <a:p>
            <a:r>
              <a:rPr lang="en-US" dirty="0"/>
              <a:t>BANK ANALYTICS</a:t>
            </a:r>
          </a:p>
        </p:txBody>
      </p:sp>
      <p:sp>
        <p:nvSpPr>
          <p:cNvPr id="7" name="Slide Number Placeholder 6">
            <a:extLst>
              <a:ext uri="{FF2B5EF4-FFF2-40B4-BE49-F238E27FC236}">
                <a16:creationId xmlns:a16="http://schemas.microsoft.com/office/drawing/2014/main" id="{3BB68C79-AE91-FF3F-0612-FC961FFD311B}"/>
              </a:ext>
            </a:extLst>
          </p:cNvPr>
          <p:cNvSpPr>
            <a:spLocks noGrp="1"/>
          </p:cNvSpPr>
          <p:nvPr>
            <p:ph type="sldNum" sz="quarter" idx="11"/>
          </p:nvPr>
        </p:nvSpPr>
        <p:spPr/>
        <p:txBody>
          <a:bodyPr/>
          <a:lstStyle/>
          <a:p>
            <a:fld id="{09A01C0A-2BB6-49E7-91A3-DCB9F9F59583}" type="slidenum">
              <a:rPr lang="en-US" smtClean="0"/>
              <a:pPr/>
              <a:t>6</a:t>
            </a:fld>
            <a:endParaRPr lang="en-US" dirty="0"/>
          </a:p>
        </p:txBody>
      </p:sp>
      <p:sp>
        <p:nvSpPr>
          <p:cNvPr id="11" name="TextBox 10">
            <a:extLst>
              <a:ext uri="{FF2B5EF4-FFF2-40B4-BE49-F238E27FC236}">
                <a16:creationId xmlns:a16="http://schemas.microsoft.com/office/drawing/2014/main" id="{4531E47B-E5D8-FAF3-7201-63551C051DAC}"/>
              </a:ext>
            </a:extLst>
          </p:cNvPr>
          <p:cNvSpPr txBox="1"/>
          <p:nvPr/>
        </p:nvSpPr>
        <p:spPr>
          <a:xfrm>
            <a:off x="4414157" y="571631"/>
            <a:ext cx="2453951" cy="400110"/>
          </a:xfrm>
          <a:prstGeom prst="rect">
            <a:avLst/>
          </a:prstGeom>
          <a:noFill/>
        </p:spPr>
        <p:txBody>
          <a:bodyPr wrap="square" rtlCol="0">
            <a:spAutoFit/>
          </a:bodyPr>
          <a:lstStyle/>
          <a:p>
            <a:pPr algn="ctr"/>
            <a:r>
              <a:rPr lang="en-IN" sz="2000" b="1" dirty="0">
                <a:solidFill>
                  <a:schemeClr val="accent1">
                    <a:lumMod val="50000"/>
                  </a:schemeClr>
                </a:solidFill>
              </a:rPr>
              <a:t>OBSERVATIONS</a:t>
            </a:r>
          </a:p>
        </p:txBody>
      </p:sp>
      <p:sp>
        <p:nvSpPr>
          <p:cNvPr id="18" name="TextBox 17">
            <a:extLst>
              <a:ext uri="{FF2B5EF4-FFF2-40B4-BE49-F238E27FC236}">
                <a16:creationId xmlns:a16="http://schemas.microsoft.com/office/drawing/2014/main" id="{AC7B08C5-F047-66CA-3248-55AB18FC1243}"/>
              </a:ext>
            </a:extLst>
          </p:cNvPr>
          <p:cNvSpPr txBox="1"/>
          <p:nvPr/>
        </p:nvSpPr>
        <p:spPr>
          <a:xfrm>
            <a:off x="4414156" y="2149141"/>
            <a:ext cx="2453951" cy="400110"/>
          </a:xfrm>
          <a:prstGeom prst="rect">
            <a:avLst/>
          </a:prstGeom>
          <a:noFill/>
        </p:spPr>
        <p:txBody>
          <a:bodyPr wrap="square" rtlCol="0">
            <a:spAutoFit/>
          </a:bodyPr>
          <a:lstStyle/>
          <a:p>
            <a:pPr algn="ctr"/>
            <a:r>
              <a:rPr lang="en-IN" sz="2000" b="1" dirty="0">
                <a:solidFill>
                  <a:schemeClr val="accent1">
                    <a:lumMod val="50000"/>
                  </a:schemeClr>
                </a:solidFill>
              </a:rPr>
              <a:t>SUGGESTIONS</a:t>
            </a:r>
          </a:p>
        </p:txBody>
      </p:sp>
      <p:sp>
        <p:nvSpPr>
          <p:cNvPr id="20" name="TextBox 19">
            <a:extLst>
              <a:ext uri="{FF2B5EF4-FFF2-40B4-BE49-F238E27FC236}">
                <a16:creationId xmlns:a16="http://schemas.microsoft.com/office/drawing/2014/main" id="{32145496-5D8A-1EA2-2479-7326B287F1B6}"/>
              </a:ext>
            </a:extLst>
          </p:cNvPr>
          <p:cNvSpPr txBox="1"/>
          <p:nvPr/>
        </p:nvSpPr>
        <p:spPr>
          <a:xfrm>
            <a:off x="4502076" y="4779556"/>
            <a:ext cx="5523722" cy="1938992"/>
          </a:xfrm>
          <a:prstGeom prst="rect">
            <a:avLst/>
          </a:prstGeom>
          <a:noFill/>
        </p:spPr>
        <p:txBody>
          <a:bodyPr wrap="square" rtlCol="0">
            <a:spAutoFit/>
          </a:bodyPr>
          <a:lstStyle/>
          <a:p>
            <a:pPr>
              <a:lnSpc>
                <a:spcPct val="150000"/>
              </a:lnSpc>
            </a:pPr>
            <a:r>
              <a:rPr lang="en-US" sz="1600" dirty="0">
                <a:solidFill>
                  <a:srgbClr val="202124"/>
                </a:solidFill>
                <a:latin typeface="Roboto" panose="02000000000000000000" pitchFamily="2" charset="0"/>
              </a:rPr>
              <a:t>Creditworthiness and revolving balances are positively correlated. Borrowers with higher credit scores typically maintain larger revolving balances, demonstrating greater credit capacity and responsible credit usage</a:t>
            </a:r>
          </a:p>
          <a:p>
            <a:pPr>
              <a:lnSpc>
                <a:spcPct val="150000"/>
              </a:lnSpc>
            </a:pPr>
            <a:endParaRPr lang="en-IN" dirty="0">
              <a:solidFill>
                <a:srgbClr val="202124"/>
              </a:solidFill>
              <a:latin typeface="Roboto" panose="02000000000000000000" pitchFamily="2" charset="0"/>
            </a:endParaRPr>
          </a:p>
        </p:txBody>
      </p:sp>
      <p:sp>
        <p:nvSpPr>
          <p:cNvPr id="22" name="TextBox 21">
            <a:extLst>
              <a:ext uri="{FF2B5EF4-FFF2-40B4-BE49-F238E27FC236}">
                <a16:creationId xmlns:a16="http://schemas.microsoft.com/office/drawing/2014/main" id="{9B17F79F-B9C5-52C5-F19E-6E939000F085}"/>
              </a:ext>
            </a:extLst>
          </p:cNvPr>
          <p:cNvSpPr txBox="1"/>
          <p:nvPr/>
        </p:nvSpPr>
        <p:spPr>
          <a:xfrm>
            <a:off x="4371666" y="4508804"/>
            <a:ext cx="2453951" cy="400110"/>
          </a:xfrm>
          <a:prstGeom prst="rect">
            <a:avLst/>
          </a:prstGeom>
          <a:noFill/>
        </p:spPr>
        <p:txBody>
          <a:bodyPr wrap="square" rtlCol="0">
            <a:spAutoFit/>
          </a:bodyPr>
          <a:lstStyle/>
          <a:p>
            <a:pPr algn="ctr"/>
            <a:r>
              <a:rPr lang="en-IN" sz="2000" b="1" dirty="0">
                <a:solidFill>
                  <a:schemeClr val="accent1">
                    <a:lumMod val="50000"/>
                  </a:schemeClr>
                </a:solidFill>
              </a:rPr>
              <a:t>CONCLUSION</a:t>
            </a:r>
          </a:p>
        </p:txBody>
      </p:sp>
      <p:pic>
        <p:nvPicPr>
          <p:cNvPr id="14" name="Content Placeholder 13">
            <a:extLst>
              <a:ext uri="{FF2B5EF4-FFF2-40B4-BE49-F238E27FC236}">
                <a16:creationId xmlns:a16="http://schemas.microsoft.com/office/drawing/2014/main" id="{CDA8A819-594F-10C7-C60B-E46AF7633EFC}"/>
              </a:ext>
            </a:extLst>
          </p:cNvPr>
          <p:cNvPicPr>
            <a:picLocks noGrp="1" noChangeAspect="1"/>
          </p:cNvPicPr>
          <p:nvPr>
            <p:ph sz="half" idx="2"/>
          </p:nvPr>
        </p:nvPicPr>
        <p:blipFill rotWithShape="1">
          <a:blip r:embed="rId7"/>
          <a:srcRect l="13255" t="26952" r="34460" b="14430"/>
          <a:stretch/>
        </p:blipFill>
        <p:spPr>
          <a:xfrm>
            <a:off x="104775" y="1504950"/>
            <a:ext cx="4393965" cy="3747787"/>
          </a:xfrm>
          <a:ln>
            <a:solidFill>
              <a:srgbClr val="000000"/>
            </a:solidFill>
          </a:ln>
          <a:effectLst>
            <a:outerShdw blurRad="152400" dist="317500" dir="5400000" sx="90000" sy="-19000" rotWithShape="0">
              <a:prstClr val="black">
                <a:alpha val="15000"/>
              </a:prstClr>
            </a:outerShdw>
          </a:effectLst>
        </p:spPr>
      </p:pic>
      <p:pic>
        <p:nvPicPr>
          <p:cNvPr id="16" name="Picture 15">
            <a:extLst>
              <a:ext uri="{FF2B5EF4-FFF2-40B4-BE49-F238E27FC236}">
                <a16:creationId xmlns:a16="http://schemas.microsoft.com/office/drawing/2014/main" id="{204CB64D-1211-9315-EEE8-6CBF86C1001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960504" y="498560"/>
            <a:ext cx="1768073" cy="6359440"/>
          </a:xfrm>
          <a:prstGeom prst="rect">
            <a:avLst/>
          </a:prstGeom>
        </p:spPr>
      </p:pic>
      <p:sp>
        <p:nvSpPr>
          <p:cNvPr id="17" name="TextBox 16">
            <a:extLst>
              <a:ext uri="{FF2B5EF4-FFF2-40B4-BE49-F238E27FC236}">
                <a16:creationId xmlns:a16="http://schemas.microsoft.com/office/drawing/2014/main" id="{123C05DB-D7A2-A9F5-9AB5-9FFE2DBF31F3}"/>
              </a:ext>
            </a:extLst>
          </p:cNvPr>
          <p:cNvSpPr txBox="1"/>
          <p:nvPr/>
        </p:nvSpPr>
        <p:spPr>
          <a:xfrm>
            <a:off x="4578115" y="971741"/>
            <a:ext cx="5251979" cy="1077218"/>
          </a:xfrm>
          <a:prstGeom prst="rect">
            <a:avLst/>
          </a:prstGeom>
          <a:noFill/>
        </p:spPr>
        <p:txBody>
          <a:bodyPr wrap="square" rtlCol="0">
            <a:spAutoFit/>
          </a:bodyPr>
          <a:lstStyle/>
          <a:p>
            <a:pPr marL="285750" indent="-285750">
              <a:buFont typeface="Wingdings" panose="05000000000000000000" pitchFamily="2" charset="2"/>
              <a:buChar char="Ø"/>
            </a:pPr>
            <a:r>
              <a:rPr lang="en-IN" sz="1600" dirty="0">
                <a:solidFill>
                  <a:srgbClr val="202124"/>
                </a:solidFill>
                <a:latin typeface="Roboto" panose="02000000000000000000" pitchFamily="2" charset="0"/>
              </a:rPr>
              <a:t>Highest Revol_Bal : Grade-B (161.31M)</a:t>
            </a:r>
          </a:p>
          <a:p>
            <a:r>
              <a:rPr lang="en-IN" sz="1600" dirty="0">
                <a:solidFill>
                  <a:srgbClr val="202124"/>
                </a:solidFill>
                <a:latin typeface="Roboto" panose="02000000000000000000" pitchFamily="2" charset="0"/>
              </a:rPr>
              <a:t>		    Sub_Grade- B3(40M)</a:t>
            </a:r>
          </a:p>
          <a:p>
            <a:pPr marL="285750" indent="-285750">
              <a:buFont typeface="Wingdings" panose="05000000000000000000" pitchFamily="2" charset="2"/>
              <a:buChar char="Ø"/>
            </a:pPr>
            <a:r>
              <a:rPr lang="en-IN" sz="1600" dirty="0">
                <a:solidFill>
                  <a:srgbClr val="202124"/>
                </a:solidFill>
                <a:latin typeface="Roboto" panose="02000000000000000000" pitchFamily="2" charset="0"/>
              </a:rPr>
              <a:t>Lowest Revol_Bal : Grade-G (6.46M)</a:t>
            </a:r>
          </a:p>
          <a:p>
            <a:r>
              <a:rPr lang="en-IN" sz="1600" dirty="0">
                <a:solidFill>
                  <a:srgbClr val="202124"/>
                </a:solidFill>
                <a:latin typeface="Roboto" panose="02000000000000000000" pitchFamily="2" charset="0"/>
              </a:rPr>
              <a:t>		   Sub_Grade- G5(0.7M)</a:t>
            </a:r>
          </a:p>
        </p:txBody>
      </p:sp>
      <p:sp>
        <p:nvSpPr>
          <p:cNvPr id="19" name="TextBox 18">
            <a:extLst>
              <a:ext uri="{FF2B5EF4-FFF2-40B4-BE49-F238E27FC236}">
                <a16:creationId xmlns:a16="http://schemas.microsoft.com/office/drawing/2014/main" id="{DAAAA5BE-0409-3E06-4456-1C4EDE837674}"/>
              </a:ext>
            </a:extLst>
          </p:cNvPr>
          <p:cNvSpPr txBox="1"/>
          <p:nvPr/>
        </p:nvSpPr>
        <p:spPr>
          <a:xfrm>
            <a:off x="4578115" y="2603935"/>
            <a:ext cx="5068934" cy="1528624"/>
          </a:xfrm>
          <a:prstGeom prst="rect">
            <a:avLst/>
          </a:prstGeom>
          <a:noFill/>
        </p:spPr>
        <p:txBody>
          <a:bodyPr wrap="square" rtlCol="0">
            <a:spAutoFit/>
          </a:bodyPr>
          <a:lstStyle/>
          <a:p>
            <a:pPr>
              <a:lnSpc>
                <a:spcPct val="150000"/>
              </a:lnSpc>
            </a:pPr>
            <a:r>
              <a:rPr lang="en-US" sz="1600" dirty="0">
                <a:solidFill>
                  <a:srgbClr val="202124"/>
                </a:solidFill>
                <a:latin typeface="Roboto" panose="02000000000000000000" pitchFamily="2" charset="0"/>
              </a:rPr>
              <a:t>This understanding can inform lending strategies, enabling financial institutions to target borrowers with higher creditworthiness while maintaining rigorous risk management practices.</a:t>
            </a:r>
            <a:endParaRPr lang="en-IN" sz="1600" dirty="0">
              <a:solidFill>
                <a:srgbClr val="202124"/>
              </a:solidFill>
              <a:latin typeface="Roboto" panose="02000000000000000000" pitchFamily="2" charset="0"/>
            </a:endParaRPr>
          </a:p>
        </p:txBody>
      </p:sp>
    </p:spTree>
    <p:extLst>
      <p:ext uri="{BB962C8B-B14F-4D97-AF65-F5344CB8AC3E}">
        <p14:creationId xmlns:p14="http://schemas.microsoft.com/office/powerpoint/2010/main" val="5867282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Diagram 23">
            <a:extLst>
              <a:ext uri="{FF2B5EF4-FFF2-40B4-BE49-F238E27FC236}">
                <a16:creationId xmlns:a16="http://schemas.microsoft.com/office/drawing/2014/main" id="{C4885794-6AAD-7F6C-13C8-A08129B5DF2E}"/>
              </a:ext>
            </a:extLst>
          </p:cNvPr>
          <p:cNvGraphicFramePr/>
          <p:nvPr>
            <p:extLst>
              <p:ext uri="{D42A27DB-BD31-4B8C-83A1-F6EECF244321}">
                <p14:modId xmlns:p14="http://schemas.microsoft.com/office/powerpoint/2010/main" val="2640074393"/>
              </p:ext>
            </p:extLst>
          </p:nvPr>
        </p:nvGraphicFramePr>
        <p:xfrm>
          <a:off x="812845" y="0"/>
          <a:ext cx="10122632" cy="65205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Footer Placeholder 5">
            <a:extLst>
              <a:ext uri="{FF2B5EF4-FFF2-40B4-BE49-F238E27FC236}">
                <a16:creationId xmlns:a16="http://schemas.microsoft.com/office/drawing/2014/main" id="{2DC2019C-5BC9-A628-7DDB-469DAE4B64DE}"/>
              </a:ext>
            </a:extLst>
          </p:cNvPr>
          <p:cNvSpPr>
            <a:spLocks noGrp="1"/>
          </p:cNvSpPr>
          <p:nvPr>
            <p:ph type="ftr" sz="quarter" idx="10"/>
          </p:nvPr>
        </p:nvSpPr>
        <p:spPr/>
        <p:txBody>
          <a:bodyPr/>
          <a:lstStyle/>
          <a:p>
            <a:r>
              <a:rPr lang="en-US" dirty="0"/>
              <a:t>BANK ANALYTICS</a:t>
            </a:r>
          </a:p>
        </p:txBody>
      </p:sp>
      <p:sp>
        <p:nvSpPr>
          <p:cNvPr id="7" name="Slide Number Placeholder 6">
            <a:extLst>
              <a:ext uri="{FF2B5EF4-FFF2-40B4-BE49-F238E27FC236}">
                <a16:creationId xmlns:a16="http://schemas.microsoft.com/office/drawing/2014/main" id="{3BB68C79-AE91-FF3F-0612-FC961FFD311B}"/>
              </a:ext>
            </a:extLst>
          </p:cNvPr>
          <p:cNvSpPr>
            <a:spLocks noGrp="1"/>
          </p:cNvSpPr>
          <p:nvPr>
            <p:ph type="sldNum" sz="quarter" idx="11"/>
          </p:nvPr>
        </p:nvSpPr>
        <p:spPr/>
        <p:txBody>
          <a:bodyPr/>
          <a:lstStyle/>
          <a:p>
            <a:fld id="{09A01C0A-2BB6-49E7-91A3-DCB9F9F59583}" type="slidenum">
              <a:rPr lang="en-US" smtClean="0"/>
              <a:pPr/>
              <a:t>7</a:t>
            </a:fld>
            <a:endParaRPr lang="en-US" dirty="0"/>
          </a:p>
        </p:txBody>
      </p:sp>
      <p:sp>
        <p:nvSpPr>
          <p:cNvPr id="10" name="TextBox 9">
            <a:extLst>
              <a:ext uri="{FF2B5EF4-FFF2-40B4-BE49-F238E27FC236}">
                <a16:creationId xmlns:a16="http://schemas.microsoft.com/office/drawing/2014/main" id="{85B1493E-CB3C-F4C7-62CD-9D1C8AC70EB9}"/>
              </a:ext>
            </a:extLst>
          </p:cNvPr>
          <p:cNvSpPr txBox="1"/>
          <p:nvPr/>
        </p:nvSpPr>
        <p:spPr>
          <a:xfrm>
            <a:off x="6041573" y="1036341"/>
            <a:ext cx="5523722" cy="1159292"/>
          </a:xfrm>
          <a:prstGeom prst="rect">
            <a:avLst/>
          </a:prstGeom>
          <a:noFill/>
        </p:spPr>
        <p:txBody>
          <a:bodyPr wrap="square" rtlCol="0">
            <a:spAutoFit/>
          </a:bodyPr>
          <a:lstStyle/>
          <a:p>
            <a:pPr>
              <a:lnSpc>
                <a:spcPct val="150000"/>
              </a:lnSpc>
            </a:pPr>
            <a:r>
              <a:rPr lang="en-US" sz="1600" dirty="0">
                <a:solidFill>
                  <a:srgbClr val="202124"/>
                </a:solidFill>
                <a:latin typeface="Roboto" panose="02000000000000000000" pitchFamily="2" charset="0"/>
              </a:rPr>
              <a:t>The analysis reveals that Verified Status accounts for 59% of total payments, while Non-Verified Status comprises 41%. </a:t>
            </a:r>
            <a:endParaRPr lang="en-IN" sz="1600" dirty="0">
              <a:solidFill>
                <a:srgbClr val="202124"/>
              </a:solidFill>
              <a:latin typeface="Roboto" panose="02000000000000000000" pitchFamily="2" charset="0"/>
            </a:endParaRPr>
          </a:p>
        </p:txBody>
      </p:sp>
      <p:sp>
        <p:nvSpPr>
          <p:cNvPr id="11" name="TextBox 10">
            <a:extLst>
              <a:ext uri="{FF2B5EF4-FFF2-40B4-BE49-F238E27FC236}">
                <a16:creationId xmlns:a16="http://schemas.microsoft.com/office/drawing/2014/main" id="{4531E47B-E5D8-FAF3-7201-63551C051DAC}"/>
              </a:ext>
            </a:extLst>
          </p:cNvPr>
          <p:cNvSpPr txBox="1"/>
          <p:nvPr/>
        </p:nvSpPr>
        <p:spPr>
          <a:xfrm>
            <a:off x="6204857" y="652054"/>
            <a:ext cx="2453951" cy="400110"/>
          </a:xfrm>
          <a:prstGeom prst="rect">
            <a:avLst/>
          </a:prstGeom>
          <a:noFill/>
        </p:spPr>
        <p:txBody>
          <a:bodyPr wrap="square" rtlCol="0">
            <a:spAutoFit/>
          </a:bodyPr>
          <a:lstStyle/>
          <a:p>
            <a:pPr algn="ctr"/>
            <a:r>
              <a:rPr lang="en-IN" sz="2000" b="1" dirty="0">
                <a:solidFill>
                  <a:schemeClr val="accent1">
                    <a:lumMod val="50000"/>
                  </a:schemeClr>
                </a:solidFill>
              </a:rPr>
              <a:t>OBSERVATIONS</a:t>
            </a:r>
          </a:p>
        </p:txBody>
      </p:sp>
      <p:sp>
        <p:nvSpPr>
          <p:cNvPr id="18" name="TextBox 17">
            <a:extLst>
              <a:ext uri="{FF2B5EF4-FFF2-40B4-BE49-F238E27FC236}">
                <a16:creationId xmlns:a16="http://schemas.microsoft.com/office/drawing/2014/main" id="{AC7B08C5-F047-66CA-3248-55AB18FC1243}"/>
              </a:ext>
            </a:extLst>
          </p:cNvPr>
          <p:cNvSpPr txBox="1"/>
          <p:nvPr/>
        </p:nvSpPr>
        <p:spPr>
          <a:xfrm>
            <a:off x="6204855" y="2452938"/>
            <a:ext cx="2453951" cy="400110"/>
          </a:xfrm>
          <a:prstGeom prst="rect">
            <a:avLst/>
          </a:prstGeom>
          <a:noFill/>
        </p:spPr>
        <p:txBody>
          <a:bodyPr wrap="square" rtlCol="0">
            <a:spAutoFit/>
          </a:bodyPr>
          <a:lstStyle/>
          <a:p>
            <a:pPr algn="ctr"/>
            <a:r>
              <a:rPr lang="en-IN" sz="2000" b="1" dirty="0">
                <a:solidFill>
                  <a:schemeClr val="accent1">
                    <a:lumMod val="50000"/>
                  </a:schemeClr>
                </a:solidFill>
              </a:rPr>
              <a:t>SUGGESTIONS</a:t>
            </a:r>
          </a:p>
        </p:txBody>
      </p:sp>
      <p:sp>
        <p:nvSpPr>
          <p:cNvPr id="20" name="TextBox 19">
            <a:extLst>
              <a:ext uri="{FF2B5EF4-FFF2-40B4-BE49-F238E27FC236}">
                <a16:creationId xmlns:a16="http://schemas.microsoft.com/office/drawing/2014/main" id="{32145496-5D8A-1EA2-2479-7326B287F1B6}"/>
              </a:ext>
            </a:extLst>
          </p:cNvPr>
          <p:cNvSpPr txBox="1"/>
          <p:nvPr/>
        </p:nvSpPr>
        <p:spPr>
          <a:xfrm>
            <a:off x="6041573" y="5092031"/>
            <a:ext cx="5523722" cy="1528624"/>
          </a:xfrm>
          <a:prstGeom prst="rect">
            <a:avLst/>
          </a:prstGeom>
          <a:noFill/>
        </p:spPr>
        <p:txBody>
          <a:bodyPr wrap="square" rtlCol="0">
            <a:spAutoFit/>
          </a:bodyPr>
          <a:lstStyle/>
          <a:p>
            <a:pPr>
              <a:lnSpc>
                <a:spcPct val="150000"/>
              </a:lnSpc>
            </a:pPr>
            <a:r>
              <a:rPr lang="en-US" sz="1600" dirty="0">
                <a:solidFill>
                  <a:srgbClr val="202124"/>
                </a:solidFill>
                <a:latin typeface="Roboto" panose="02000000000000000000" pitchFamily="2" charset="0"/>
              </a:rPr>
              <a:t>The analysis shows that the majority of payments come from Verified Status applicants, emphasizing the need for improved verification processes to enhance lending efficiency</a:t>
            </a:r>
            <a:endParaRPr lang="en-IN" sz="1600" dirty="0">
              <a:solidFill>
                <a:srgbClr val="202124"/>
              </a:solidFill>
              <a:latin typeface="Roboto" panose="02000000000000000000" pitchFamily="2" charset="0"/>
            </a:endParaRPr>
          </a:p>
        </p:txBody>
      </p:sp>
      <p:sp>
        <p:nvSpPr>
          <p:cNvPr id="22" name="TextBox 21">
            <a:extLst>
              <a:ext uri="{FF2B5EF4-FFF2-40B4-BE49-F238E27FC236}">
                <a16:creationId xmlns:a16="http://schemas.microsoft.com/office/drawing/2014/main" id="{9B17F79F-B9C5-52C5-F19E-6E939000F085}"/>
              </a:ext>
            </a:extLst>
          </p:cNvPr>
          <p:cNvSpPr txBox="1"/>
          <p:nvPr/>
        </p:nvSpPr>
        <p:spPr>
          <a:xfrm>
            <a:off x="6096000" y="4580063"/>
            <a:ext cx="2453951" cy="400110"/>
          </a:xfrm>
          <a:prstGeom prst="rect">
            <a:avLst/>
          </a:prstGeom>
          <a:noFill/>
        </p:spPr>
        <p:txBody>
          <a:bodyPr wrap="square" rtlCol="0">
            <a:spAutoFit/>
          </a:bodyPr>
          <a:lstStyle/>
          <a:p>
            <a:pPr algn="ctr"/>
            <a:r>
              <a:rPr lang="en-IN" sz="2000" b="1" dirty="0">
                <a:solidFill>
                  <a:schemeClr val="accent1">
                    <a:lumMod val="50000"/>
                  </a:schemeClr>
                </a:solidFill>
              </a:rPr>
              <a:t>CONCLUSION</a:t>
            </a:r>
          </a:p>
        </p:txBody>
      </p:sp>
      <p:sp>
        <p:nvSpPr>
          <p:cNvPr id="23" name="TextBox 22">
            <a:extLst>
              <a:ext uri="{FF2B5EF4-FFF2-40B4-BE49-F238E27FC236}">
                <a16:creationId xmlns:a16="http://schemas.microsoft.com/office/drawing/2014/main" id="{10676770-4B83-A463-2ECF-B682B06A0EB7}"/>
              </a:ext>
            </a:extLst>
          </p:cNvPr>
          <p:cNvSpPr txBox="1"/>
          <p:nvPr/>
        </p:nvSpPr>
        <p:spPr>
          <a:xfrm>
            <a:off x="6041573" y="2879520"/>
            <a:ext cx="5523722" cy="1528624"/>
          </a:xfrm>
          <a:prstGeom prst="rect">
            <a:avLst/>
          </a:prstGeom>
          <a:noFill/>
        </p:spPr>
        <p:txBody>
          <a:bodyPr wrap="square" rtlCol="0">
            <a:spAutoFit/>
          </a:bodyPr>
          <a:lstStyle/>
          <a:p>
            <a:pPr>
              <a:lnSpc>
                <a:spcPct val="150000"/>
              </a:lnSpc>
            </a:pPr>
            <a:r>
              <a:rPr lang="en-US" sz="1600" dirty="0">
                <a:solidFill>
                  <a:srgbClr val="202124"/>
                </a:solidFill>
                <a:latin typeface="Roboto" panose="02000000000000000000" pitchFamily="2" charset="0"/>
              </a:rPr>
              <a:t>Enhancing the verification rate through robust and efficient procedures has the potential to increase the proportion of Verified Status applications while concurrently mitigating risks associated with Non-Verified Status</a:t>
            </a:r>
            <a:endParaRPr lang="en-IN" sz="1600" dirty="0">
              <a:solidFill>
                <a:srgbClr val="202124"/>
              </a:solidFill>
              <a:latin typeface="Roboto" panose="02000000000000000000" pitchFamily="2" charset="0"/>
            </a:endParaRPr>
          </a:p>
        </p:txBody>
      </p:sp>
      <p:pic>
        <p:nvPicPr>
          <p:cNvPr id="12" name="Picture 11">
            <a:extLst>
              <a:ext uri="{FF2B5EF4-FFF2-40B4-BE49-F238E27FC236}">
                <a16:creationId xmlns:a16="http://schemas.microsoft.com/office/drawing/2014/main" id="{2302F8DB-A874-A19B-CED3-7147F1C8556A}"/>
              </a:ext>
            </a:extLst>
          </p:cNvPr>
          <p:cNvPicPr>
            <a:picLocks noChangeAspect="1"/>
          </p:cNvPicPr>
          <p:nvPr/>
        </p:nvPicPr>
        <p:blipFill rotWithShape="1">
          <a:blip r:embed="rId7"/>
          <a:srcRect l="16972" t="24716" r="37531" b="11775"/>
          <a:stretch/>
        </p:blipFill>
        <p:spPr>
          <a:xfrm>
            <a:off x="251818" y="1390649"/>
            <a:ext cx="5547098" cy="4149489"/>
          </a:xfrm>
          <a:prstGeom prst="rect">
            <a:avLst/>
          </a:prstGeom>
          <a:ln>
            <a:solidFill>
              <a:srgbClr val="000000"/>
            </a:solidFill>
          </a:ln>
          <a:effectLst>
            <a:outerShdw blurRad="152400" dist="317500" dir="5400000" sx="90000" sy="-19000" rotWithShape="0">
              <a:prstClr val="black">
                <a:alpha val="15000"/>
              </a:prstClr>
            </a:outerShdw>
          </a:effectLst>
        </p:spPr>
      </p:pic>
      <p:sp>
        <p:nvSpPr>
          <p:cNvPr id="13" name="TextBox 12">
            <a:extLst>
              <a:ext uri="{FF2B5EF4-FFF2-40B4-BE49-F238E27FC236}">
                <a16:creationId xmlns:a16="http://schemas.microsoft.com/office/drawing/2014/main" id="{4D0158FD-9EA1-1CBB-E322-BED579D6D76F}"/>
              </a:ext>
            </a:extLst>
          </p:cNvPr>
          <p:cNvSpPr txBox="1"/>
          <p:nvPr/>
        </p:nvSpPr>
        <p:spPr>
          <a:xfrm>
            <a:off x="2400300" y="3218833"/>
            <a:ext cx="1276350" cy="707886"/>
          </a:xfrm>
          <a:prstGeom prst="rect">
            <a:avLst/>
          </a:prstGeom>
          <a:noFill/>
        </p:spPr>
        <p:txBody>
          <a:bodyPr wrap="square" rtlCol="0">
            <a:spAutoFit/>
          </a:bodyPr>
          <a:lstStyle/>
          <a:p>
            <a:pPr algn="ctr"/>
            <a:r>
              <a:rPr lang="en-IN" sz="1200" b="1" dirty="0">
                <a:solidFill>
                  <a:schemeClr val="accent1">
                    <a:lumMod val="50000"/>
                  </a:schemeClr>
                </a:solidFill>
              </a:rPr>
              <a:t>Total Payment</a:t>
            </a:r>
          </a:p>
          <a:p>
            <a:pPr algn="ctr"/>
            <a:r>
              <a:rPr lang="en-IN" sz="2800" b="1" dirty="0">
                <a:solidFill>
                  <a:srgbClr val="002060"/>
                </a:solidFill>
              </a:rPr>
              <a:t>373M</a:t>
            </a:r>
          </a:p>
        </p:txBody>
      </p:sp>
    </p:spTree>
    <p:extLst>
      <p:ext uri="{BB962C8B-B14F-4D97-AF65-F5344CB8AC3E}">
        <p14:creationId xmlns:p14="http://schemas.microsoft.com/office/powerpoint/2010/main" val="28273573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24" name="Diagram 23">
            <a:extLst>
              <a:ext uri="{FF2B5EF4-FFF2-40B4-BE49-F238E27FC236}">
                <a16:creationId xmlns:a16="http://schemas.microsoft.com/office/drawing/2014/main" id="{C4885794-6AAD-7F6C-13C8-A08129B5DF2E}"/>
              </a:ext>
            </a:extLst>
          </p:cNvPr>
          <p:cNvGraphicFramePr/>
          <p:nvPr>
            <p:extLst>
              <p:ext uri="{D42A27DB-BD31-4B8C-83A1-F6EECF244321}">
                <p14:modId xmlns:p14="http://schemas.microsoft.com/office/powerpoint/2010/main" val="1855594140"/>
              </p:ext>
            </p:extLst>
          </p:nvPr>
        </p:nvGraphicFramePr>
        <p:xfrm>
          <a:off x="812845" y="0"/>
          <a:ext cx="10122632" cy="65205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Footer Placeholder 5">
            <a:extLst>
              <a:ext uri="{FF2B5EF4-FFF2-40B4-BE49-F238E27FC236}">
                <a16:creationId xmlns:a16="http://schemas.microsoft.com/office/drawing/2014/main" id="{2DC2019C-5BC9-A628-7DDB-469DAE4B64DE}"/>
              </a:ext>
            </a:extLst>
          </p:cNvPr>
          <p:cNvSpPr>
            <a:spLocks noGrp="1"/>
          </p:cNvSpPr>
          <p:nvPr>
            <p:ph type="ftr" sz="quarter" idx="10"/>
          </p:nvPr>
        </p:nvSpPr>
        <p:spPr/>
        <p:txBody>
          <a:bodyPr/>
          <a:lstStyle/>
          <a:p>
            <a:r>
              <a:rPr lang="en-US" dirty="0"/>
              <a:t>BANK ANALYTICS</a:t>
            </a:r>
          </a:p>
        </p:txBody>
      </p:sp>
      <p:sp>
        <p:nvSpPr>
          <p:cNvPr id="7" name="Slide Number Placeholder 6">
            <a:extLst>
              <a:ext uri="{FF2B5EF4-FFF2-40B4-BE49-F238E27FC236}">
                <a16:creationId xmlns:a16="http://schemas.microsoft.com/office/drawing/2014/main" id="{3BB68C79-AE91-FF3F-0612-FC961FFD311B}"/>
              </a:ext>
            </a:extLst>
          </p:cNvPr>
          <p:cNvSpPr>
            <a:spLocks noGrp="1"/>
          </p:cNvSpPr>
          <p:nvPr>
            <p:ph type="sldNum" sz="quarter" idx="11"/>
          </p:nvPr>
        </p:nvSpPr>
        <p:spPr/>
        <p:txBody>
          <a:bodyPr/>
          <a:lstStyle/>
          <a:p>
            <a:fld id="{09A01C0A-2BB6-49E7-91A3-DCB9F9F59583}" type="slidenum">
              <a:rPr lang="en-US" smtClean="0"/>
              <a:pPr/>
              <a:t>8</a:t>
            </a:fld>
            <a:endParaRPr lang="en-US" dirty="0"/>
          </a:p>
        </p:txBody>
      </p:sp>
      <p:sp>
        <p:nvSpPr>
          <p:cNvPr id="10" name="TextBox 9">
            <a:extLst>
              <a:ext uri="{FF2B5EF4-FFF2-40B4-BE49-F238E27FC236}">
                <a16:creationId xmlns:a16="http://schemas.microsoft.com/office/drawing/2014/main" id="{85B1493E-CB3C-F4C7-62CD-9D1C8AC70EB9}"/>
              </a:ext>
            </a:extLst>
          </p:cNvPr>
          <p:cNvSpPr txBox="1"/>
          <p:nvPr/>
        </p:nvSpPr>
        <p:spPr>
          <a:xfrm>
            <a:off x="163857" y="4047978"/>
            <a:ext cx="5523722" cy="1159292"/>
          </a:xfrm>
          <a:prstGeom prst="rect">
            <a:avLst/>
          </a:prstGeom>
          <a:noFill/>
        </p:spPr>
        <p:txBody>
          <a:bodyPr wrap="square" rtlCol="0">
            <a:spAutoFit/>
          </a:bodyPr>
          <a:lstStyle/>
          <a:p>
            <a:r>
              <a:rPr lang="en-US" sz="1600" dirty="0">
                <a:solidFill>
                  <a:srgbClr val="202124"/>
                </a:solidFill>
                <a:latin typeface="Roboto" panose="02000000000000000000" pitchFamily="2" charset="0"/>
              </a:rPr>
              <a:t>California has the highest number of accounts across all loan statuses, particularly in the "Fully Paid(5.8K)" category, compared to Maine's lowest number.</a:t>
            </a:r>
            <a:endParaRPr lang="en-IN" sz="1600" dirty="0">
              <a:solidFill>
                <a:srgbClr val="202124"/>
              </a:solidFill>
              <a:latin typeface="Roboto" panose="02000000000000000000" pitchFamily="2" charset="0"/>
            </a:endParaRPr>
          </a:p>
          <a:p>
            <a:pPr>
              <a:lnSpc>
                <a:spcPct val="150000"/>
              </a:lnSpc>
            </a:pPr>
            <a:endParaRPr lang="en-IN" sz="1600" dirty="0">
              <a:latin typeface="Roboto" panose="02000000000000000000" pitchFamily="2" charset="0"/>
            </a:endParaRPr>
          </a:p>
        </p:txBody>
      </p:sp>
      <p:sp>
        <p:nvSpPr>
          <p:cNvPr id="11" name="TextBox 10">
            <a:extLst>
              <a:ext uri="{FF2B5EF4-FFF2-40B4-BE49-F238E27FC236}">
                <a16:creationId xmlns:a16="http://schemas.microsoft.com/office/drawing/2014/main" id="{4531E47B-E5D8-FAF3-7201-63551C051DAC}"/>
              </a:ext>
            </a:extLst>
          </p:cNvPr>
          <p:cNvSpPr txBox="1"/>
          <p:nvPr/>
        </p:nvSpPr>
        <p:spPr>
          <a:xfrm>
            <a:off x="0" y="3603057"/>
            <a:ext cx="2453951" cy="400110"/>
          </a:xfrm>
          <a:prstGeom prst="rect">
            <a:avLst/>
          </a:prstGeom>
          <a:noFill/>
        </p:spPr>
        <p:txBody>
          <a:bodyPr wrap="square" rtlCol="0">
            <a:spAutoFit/>
          </a:bodyPr>
          <a:lstStyle/>
          <a:p>
            <a:pPr algn="ctr"/>
            <a:r>
              <a:rPr lang="en-IN" sz="2000" b="1" dirty="0">
                <a:solidFill>
                  <a:schemeClr val="accent1">
                    <a:lumMod val="50000"/>
                  </a:schemeClr>
                </a:solidFill>
              </a:rPr>
              <a:t>OBSERVATIONS</a:t>
            </a:r>
          </a:p>
        </p:txBody>
      </p:sp>
      <p:sp>
        <p:nvSpPr>
          <p:cNvPr id="18" name="TextBox 17">
            <a:extLst>
              <a:ext uri="{FF2B5EF4-FFF2-40B4-BE49-F238E27FC236}">
                <a16:creationId xmlns:a16="http://schemas.microsoft.com/office/drawing/2014/main" id="{AC7B08C5-F047-66CA-3248-55AB18FC1243}"/>
              </a:ext>
            </a:extLst>
          </p:cNvPr>
          <p:cNvSpPr txBox="1"/>
          <p:nvPr/>
        </p:nvSpPr>
        <p:spPr>
          <a:xfrm>
            <a:off x="-107374" y="5007215"/>
            <a:ext cx="2453951" cy="400110"/>
          </a:xfrm>
          <a:prstGeom prst="rect">
            <a:avLst/>
          </a:prstGeom>
          <a:noFill/>
        </p:spPr>
        <p:txBody>
          <a:bodyPr wrap="square" rtlCol="0">
            <a:spAutoFit/>
          </a:bodyPr>
          <a:lstStyle/>
          <a:p>
            <a:pPr algn="ctr"/>
            <a:r>
              <a:rPr lang="en-IN" sz="2000" b="1" dirty="0">
                <a:solidFill>
                  <a:schemeClr val="accent1">
                    <a:lumMod val="50000"/>
                  </a:schemeClr>
                </a:solidFill>
              </a:rPr>
              <a:t>SUGGESTIONS</a:t>
            </a:r>
          </a:p>
        </p:txBody>
      </p:sp>
      <p:sp>
        <p:nvSpPr>
          <p:cNvPr id="22" name="TextBox 21">
            <a:extLst>
              <a:ext uri="{FF2B5EF4-FFF2-40B4-BE49-F238E27FC236}">
                <a16:creationId xmlns:a16="http://schemas.microsoft.com/office/drawing/2014/main" id="{9B17F79F-B9C5-52C5-F19E-6E939000F085}"/>
              </a:ext>
            </a:extLst>
          </p:cNvPr>
          <p:cNvSpPr txBox="1"/>
          <p:nvPr/>
        </p:nvSpPr>
        <p:spPr>
          <a:xfrm>
            <a:off x="6504423" y="4145440"/>
            <a:ext cx="2453951" cy="400110"/>
          </a:xfrm>
          <a:prstGeom prst="rect">
            <a:avLst/>
          </a:prstGeom>
          <a:noFill/>
        </p:spPr>
        <p:txBody>
          <a:bodyPr wrap="square" rtlCol="0">
            <a:spAutoFit/>
          </a:bodyPr>
          <a:lstStyle/>
          <a:p>
            <a:pPr algn="ctr"/>
            <a:r>
              <a:rPr lang="en-IN" sz="2000" b="1" dirty="0">
                <a:solidFill>
                  <a:schemeClr val="accent1">
                    <a:lumMod val="50000"/>
                  </a:schemeClr>
                </a:solidFill>
              </a:rPr>
              <a:t>CONCLUSION</a:t>
            </a:r>
          </a:p>
        </p:txBody>
      </p:sp>
      <p:pic>
        <p:nvPicPr>
          <p:cNvPr id="3" name="Picture 2">
            <a:extLst>
              <a:ext uri="{FF2B5EF4-FFF2-40B4-BE49-F238E27FC236}">
                <a16:creationId xmlns:a16="http://schemas.microsoft.com/office/drawing/2014/main" id="{C9D2AB61-D3DB-DFAA-B3E8-E2ABAB527F7B}"/>
              </a:ext>
            </a:extLst>
          </p:cNvPr>
          <p:cNvPicPr>
            <a:picLocks noChangeAspect="1"/>
          </p:cNvPicPr>
          <p:nvPr/>
        </p:nvPicPr>
        <p:blipFill rotWithShape="1">
          <a:blip r:embed="rId8"/>
          <a:srcRect l="4219" t="26820" r="27344" b="18365"/>
          <a:stretch/>
        </p:blipFill>
        <p:spPr>
          <a:xfrm>
            <a:off x="867231" y="782180"/>
            <a:ext cx="9990947" cy="2776066"/>
          </a:xfrm>
          <a:prstGeom prst="rect">
            <a:avLst/>
          </a:prstGeom>
          <a:ln>
            <a:solidFill>
              <a:srgbClr val="000000"/>
            </a:solidFill>
          </a:ln>
          <a:effectLst/>
        </p:spPr>
      </p:pic>
      <p:sp>
        <p:nvSpPr>
          <p:cNvPr id="4" name="TextBox 3">
            <a:extLst>
              <a:ext uri="{FF2B5EF4-FFF2-40B4-BE49-F238E27FC236}">
                <a16:creationId xmlns:a16="http://schemas.microsoft.com/office/drawing/2014/main" id="{5415817F-5DA3-1478-6EF1-9F366B7D3FB8}"/>
              </a:ext>
            </a:extLst>
          </p:cNvPr>
          <p:cNvSpPr txBox="1"/>
          <p:nvPr/>
        </p:nvSpPr>
        <p:spPr>
          <a:xfrm>
            <a:off x="163857" y="5415201"/>
            <a:ext cx="5332067" cy="1323439"/>
          </a:xfrm>
          <a:prstGeom prst="rect">
            <a:avLst/>
          </a:prstGeom>
          <a:noFill/>
        </p:spPr>
        <p:txBody>
          <a:bodyPr wrap="square" rtlCol="0">
            <a:spAutoFit/>
          </a:bodyPr>
          <a:lstStyle/>
          <a:p>
            <a:pPr marL="285750" indent="-285750" algn="just">
              <a:buFont typeface="Wingdings" panose="05000000000000000000" pitchFamily="2" charset="2"/>
              <a:buChar char="Ø"/>
            </a:pPr>
            <a:r>
              <a:rPr lang="en-US" sz="1600" dirty="0">
                <a:solidFill>
                  <a:srgbClr val="202124"/>
                </a:solidFill>
                <a:latin typeface="Roboto" panose="02000000000000000000" pitchFamily="2" charset="0"/>
              </a:rPr>
              <a:t>Analyzing Top3(CA,NY,FL) states can uncover local economic factors, customer behaviors, and market dynamics that impact loan status. </a:t>
            </a:r>
          </a:p>
          <a:p>
            <a:pPr marL="285750" indent="-285750">
              <a:buFont typeface="Wingdings" panose="05000000000000000000" pitchFamily="2" charset="2"/>
              <a:buChar char="Ø"/>
            </a:pPr>
            <a:r>
              <a:rPr lang="en-US" sz="1600" dirty="0">
                <a:solidFill>
                  <a:srgbClr val="202124"/>
                </a:solidFill>
                <a:latin typeface="Roboto" panose="02000000000000000000" pitchFamily="2" charset="0"/>
              </a:rPr>
              <a:t>This information guides strategies for risk management, collections, and marketing.</a:t>
            </a:r>
            <a:endParaRPr lang="en-IN" sz="1600" dirty="0">
              <a:solidFill>
                <a:srgbClr val="202124"/>
              </a:solidFill>
              <a:latin typeface="Roboto" panose="02000000000000000000" pitchFamily="2" charset="0"/>
            </a:endParaRPr>
          </a:p>
        </p:txBody>
      </p:sp>
      <p:sp>
        <p:nvSpPr>
          <p:cNvPr id="5" name="TextBox 4">
            <a:extLst>
              <a:ext uri="{FF2B5EF4-FFF2-40B4-BE49-F238E27FC236}">
                <a16:creationId xmlns:a16="http://schemas.microsoft.com/office/drawing/2014/main" id="{5D4D8C51-C29F-9B92-9095-756BC89CC421}"/>
              </a:ext>
            </a:extLst>
          </p:cNvPr>
          <p:cNvSpPr txBox="1"/>
          <p:nvPr/>
        </p:nvSpPr>
        <p:spPr>
          <a:xfrm>
            <a:off x="6737531" y="4545550"/>
            <a:ext cx="4552950" cy="1323439"/>
          </a:xfrm>
          <a:prstGeom prst="rect">
            <a:avLst/>
          </a:prstGeom>
          <a:noFill/>
        </p:spPr>
        <p:txBody>
          <a:bodyPr wrap="square" rtlCol="0">
            <a:spAutoFit/>
          </a:bodyPr>
          <a:lstStyle/>
          <a:p>
            <a:pPr marL="285750" indent="-285750">
              <a:buFont typeface="Wingdings" panose="05000000000000000000" pitchFamily="2" charset="2"/>
              <a:buChar char="Ø"/>
            </a:pPr>
            <a:r>
              <a:rPr lang="en-US" sz="1600" dirty="0">
                <a:solidFill>
                  <a:srgbClr val="202124"/>
                </a:solidFill>
                <a:latin typeface="Roboto" panose="02000000000000000000" pitchFamily="2" charset="0"/>
              </a:rPr>
              <a:t>The data shows that state-level factors matter for loan status. </a:t>
            </a:r>
          </a:p>
          <a:p>
            <a:pPr marL="285750" indent="-285750">
              <a:buFont typeface="Wingdings" panose="05000000000000000000" pitchFamily="2" charset="2"/>
              <a:buChar char="Ø"/>
            </a:pPr>
            <a:r>
              <a:rPr lang="en-US" sz="1600" dirty="0">
                <a:solidFill>
                  <a:srgbClr val="202124"/>
                </a:solidFill>
                <a:latin typeface="Roboto" panose="02000000000000000000" pitchFamily="2" charset="0"/>
              </a:rPr>
              <a:t>California has a big impact on "Fully Paid" status, while Maine's fewer accounts indicate regional differences.</a:t>
            </a:r>
            <a:endParaRPr lang="en-IN" sz="1600" dirty="0">
              <a:solidFill>
                <a:srgbClr val="202124"/>
              </a:solidFill>
              <a:latin typeface="Roboto" panose="02000000000000000000" pitchFamily="2" charset="0"/>
            </a:endParaRPr>
          </a:p>
        </p:txBody>
      </p:sp>
    </p:spTree>
    <p:extLst>
      <p:ext uri="{BB962C8B-B14F-4D97-AF65-F5344CB8AC3E}">
        <p14:creationId xmlns:p14="http://schemas.microsoft.com/office/powerpoint/2010/main" val="197466844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Diagram 23">
            <a:extLst>
              <a:ext uri="{FF2B5EF4-FFF2-40B4-BE49-F238E27FC236}">
                <a16:creationId xmlns:a16="http://schemas.microsoft.com/office/drawing/2014/main" id="{C4885794-6AAD-7F6C-13C8-A08129B5DF2E}"/>
              </a:ext>
            </a:extLst>
          </p:cNvPr>
          <p:cNvGraphicFramePr/>
          <p:nvPr>
            <p:extLst>
              <p:ext uri="{D42A27DB-BD31-4B8C-83A1-F6EECF244321}">
                <p14:modId xmlns:p14="http://schemas.microsoft.com/office/powerpoint/2010/main" val="3441855062"/>
              </p:ext>
            </p:extLst>
          </p:nvPr>
        </p:nvGraphicFramePr>
        <p:xfrm>
          <a:off x="812845" y="0"/>
          <a:ext cx="10122632" cy="65205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Footer Placeholder 5">
            <a:extLst>
              <a:ext uri="{FF2B5EF4-FFF2-40B4-BE49-F238E27FC236}">
                <a16:creationId xmlns:a16="http://schemas.microsoft.com/office/drawing/2014/main" id="{2DC2019C-5BC9-A628-7DDB-469DAE4B64DE}"/>
              </a:ext>
            </a:extLst>
          </p:cNvPr>
          <p:cNvSpPr>
            <a:spLocks noGrp="1"/>
          </p:cNvSpPr>
          <p:nvPr>
            <p:ph type="ftr" sz="quarter" idx="10"/>
          </p:nvPr>
        </p:nvSpPr>
        <p:spPr/>
        <p:txBody>
          <a:bodyPr/>
          <a:lstStyle/>
          <a:p>
            <a:r>
              <a:rPr lang="en-US" dirty="0"/>
              <a:t>BANK ANALYTICS</a:t>
            </a:r>
          </a:p>
        </p:txBody>
      </p:sp>
      <p:sp>
        <p:nvSpPr>
          <p:cNvPr id="7" name="Slide Number Placeholder 6">
            <a:extLst>
              <a:ext uri="{FF2B5EF4-FFF2-40B4-BE49-F238E27FC236}">
                <a16:creationId xmlns:a16="http://schemas.microsoft.com/office/drawing/2014/main" id="{3BB68C79-AE91-FF3F-0612-FC961FFD311B}"/>
              </a:ext>
            </a:extLst>
          </p:cNvPr>
          <p:cNvSpPr>
            <a:spLocks noGrp="1"/>
          </p:cNvSpPr>
          <p:nvPr>
            <p:ph type="sldNum" sz="quarter" idx="11"/>
          </p:nvPr>
        </p:nvSpPr>
        <p:spPr/>
        <p:txBody>
          <a:bodyPr/>
          <a:lstStyle/>
          <a:p>
            <a:fld id="{09A01C0A-2BB6-49E7-91A3-DCB9F9F59583}" type="slidenum">
              <a:rPr lang="en-US" smtClean="0"/>
              <a:pPr/>
              <a:t>9</a:t>
            </a:fld>
            <a:endParaRPr lang="en-US" dirty="0"/>
          </a:p>
        </p:txBody>
      </p:sp>
      <p:sp>
        <p:nvSpPr>
          <p:cNvPr id="11" name="TextBox 10">
            <a:extLst>
              <a:ext uri="{FF2B5EF4-FFF2-40B4-BE49-F238E27FC236}">
                <a16:creationId xmlns:a16="http://schemas.microsoft.com/office/drawing/2014/main" id="{4531E47B-E5D8-FAF3-7201-63551C051DAC}"/>
              </a:ext>
            </a:extLst>
          </p:cNvPr>
          <p:cNvSpPr txBox="1"/>
          <p:nvPr/>
        </p:nvSpPr>
        <p:spPr>
          <a:xfrm>
            <a:off x="6534150" y="779729"/>
            <a:ext cx="2453951" cy="400110"/>
          </a:xfrm>
          <a:prstGeom prst="rect">
            <a:avLst/>
          </a:prstGeom>
          <a:noFill/>
        </p:spPr>
        <p:txBody>
          <a:bodyPr wrap="square" rtlCol="0">
            <a:spAutoFit/>
          </a:bodyPr>
          <a:lstStyle/>
          <a:p>
            <a:pPr algn="ctr"/>
            <a:r>
              <a:rPr lang="en-IN" sz="2000" b="1" dirty="0">
                <a:solidFill>
                  <a:schemeClr val="accent1">
                    <a:lumMod val="50000"/>
                  </a:schemeClr>
                </a:solidFill>
              </a:rPr>
              <a:t>OBSERVATIONS</a:t>
            </a:r>
          </a:p>
        </p:txBody>
      </p:sp>
      <p:sp>
        <p:nvSpPr>
          <p:cNvPr id="18" name="TextBox 17">
            <a:extLst>
              <a:ext uri="{FF2B5EF4-FFF2-40B4-BE49-F238E27FC236}">
                <a16:creationId xmlns:a16="http://schemas.microsoft.com/office/drawing/2014/main" id="{AC7B08C5-F047-66CA-3248-55AB18FC1243}"/>
              </a:ext>
            </a:extLst>
          </p:cNvPr>
          <p:cNvSpPr txBox="1"/>
          <p:nvPr/>
        </p:nvSpPr>
        <p:spPr>
          <a:xfrm>
            <a:off x="6466365" y="2154573"/>
            <a:ext cx="2453951" cy="400110"/>
          </a:xfrm>
          <a:prstGeom prst="rect">
            <a:avLst/>
          </a:prstGeom>
          <a:noFill/>
        </p:spPr>
        <p:txBody>
          <a:bodyPr wrap="square" rtlCol="0">
            <a:spAutoFit/>
          </a:bodyPr>
          <a:lstStyle/>
          <a:p>
            <a:pPr algn="ctr"/>
            <a:r>
              <a:rPr lang="en-IN" sz="2000" b="1" dirty="0">
                <a:solidFill>
                  <a:schemeClr val="accent1">
                    <a:lumMod val="50000"/>
                  </a:schemeClr>
                </a:solidFill>
              </a:rPr>
              <a:t>SUGGESTIONS</a:t>
            </a:r>
          </a:p>
        </p:txBody>
      </p:sp>
      <p:sp>
        <p:nvSpPr>
          <p:cNvPr id="22" name="TextBox 21">
            <a:extLst>
              <a:ext uri="{FF2B5EF4-FFF2-40B4-BE49-F238E27FC236}">
                <a16:creationId xmlns:a16="http://schemas.microsoft.com/office/drawing/2014/main" id="{9B17F79F-B9C5-52C5-F19E-6E939000F085}"/>
              </a:ext>
            </a:extLst>
          </p:cNvPr>
          <p:cNvSpPr txBox="1"/>
          <p:nvPr/>
        </p:nvSpPr>
        <p:spPr>
          <a:xfrm>
            <a:off x="6397621" y="4459827"/>
            <a:ext cx="2453951" cy="400110"/>
          </a:xfrm>
          <a:prstGeom prst="rect">
            <a:avLst/>
          </a:prstGeom>
          <a:noFill/>
        </p:spPr>
        <p:txBody>
          <a:bodyPr wrap="square" rtlCol="0">
            <a:spAutoFit/>
          </a:bodyPr>
          <a:lstStyle/>
          <a:p>
            <a:pPr algn="ctr"/>
            <a:r>
              <a:rPr lang="en-IN" sz="2000" b="1" dirty="0">
                <a:solidFill>
                  <a:schemeClr val="accent1">
                    <a:lumMod val="50000"/>
                  </a:schemeClr>
                </a:solidFill>
              </a:rPr>
              <a:t>CONCLUSION</a:t>
            </a:r>
          </a:p>
        </p:txBody>
      </p:sp>
      <p:pic>
        <p:nvPicPr>
          <p:cNvPr id="8" name="Picture 7">
            <a:extLst>
              <a:ext uri="{FF2B5EF4-FFF2-40B4-BE49-F238E27FC236}">
                <a16:creationId xmlns:a16="http://schemas.microsoft.com/office/drawing/2014/main" id="{0097A984-3B4E-B477-9464-99449A66E32E}"/>
              </a:ext>
            </a:extLst>
          </p:cNvPr>
          <p:cNvPicPr>
            <a:picLocks noChangeAspect="1"/>
          </p:cNvPicPr>
          <p:nvPr/>
        </p:nvPicPr>
        <p:blipFill rotWithShape="1">
          <a:blip r:embed="rId7"/>
          <a:srcRect l="9532" t="24779" r="31549" b="11076"/>
          <a:stretch/>
        </p:blipFill>
        <p:spPr>
          <a:xfrm>
            <a:off x="163857" y="1307154"/>
            <a:ext cx="6370293" cy="4505355"/>
          </a:xfrm>
          <a:prstGeom prst="rect">
            <a:avLst/>
          </a:prstGeom>
          <a:ln>
            <a:solidFill>
              <a:srgbClr val="000000"/>
            </a:solidFill>
          </a:ln>
          <a:effectLst>
            <a:outerShdw blurRad="152400" dist="317500" dir="5400000" sx="90000" sy="-19000" rotWithShape="0">
              <a:prstClr val="black">
                <a:alpha val="15000"/>
              </a:prstClr>
            </a:outerShdw>
          </a:effectLst>
        </p:spPr>
      </p:pic>
      <p:sp>
        <p:nvSpPr>
          <p:cNvPr id="9" name="TextBox 8">
            <a:extLst>
              <a:ext uri="{FF2B5EF4-FFF2-40B4-BE49-F238E27FC236}">
                <a16:creationId xmlns:a16="http://schemas.microsoft.com/office/drawing/2014/main" id="{E110FB19-5B1B-0B09-1132-32C208519C44}"/>
              </a:ext>
            </a:extLst>
          </p:cNvPr>
          <p:cNvSpPr txBox="1"/>
          <p:nvPr/>
        </p:nvSpPr>
        <p:spPr>
          <a:xfrm>
            <a:off x="6792886" y="1205541"/>
            <a:ext cx="4729316" cy="923330"/>
          </a:xfrm>
          <a:prstGeom prst="rect">
            <a:avLst/>
          </a:prstGeom>
          <a:noFill/>
        </p:spPr>
        <p:txBody>
          <a:bodyPr wrap="square" rtlCol="0">
            <a:spAutoFit/>
          </a:bodyPr>
          <a:lstStyle/>
          <a:p>
            <a:r>
              <a:rPr lang="en-US" b="0" i="0" dirty="0">
                <a:solidFill>
                  <a:srgbClr val="202124"/>
                </a:solidFill>
                <a:effectLst/>
                <a:latin typeface="Roboto" panose="02000000000000000000" pitchFamily="2" charset="0"/>
              </a:rPr>
              <a:t>These are three types of home ownership: mortgage, own, and rent, with 2013 being the highest and Lowest in 2008.</a:t>
            </a:r>
            <a:endParaRPr lang="en-IN" dirty="0"/>
          </a:p>
        </p:txBody>
      </p:sp>
      <p:sp>
        <p:nvSpPr>
          <p:cNvPr id="2" name="TextBox 1">
            <a:extLst>
              <a:ext uri="{FF2B5EF4-FFF2-40B4-BE49-F238E27FC236}">
                <a16:creationId xmlns:a16="http://schemas.microsoft.com/office/drawing/2014/main" id="{0DF8EF38-BE8D-AE08-B0AC-4E4F5C2F3973}"/>
              </a:ext>
            </a:extLst>
          </p:cNvPr>
          <p:cNvSpPr txBox="1"/>
          <p:nvPr/>
        </p:nvSpPr>
        <p:spPr>
          <a:xfrm>
            <a:off x="6708911" y="2580385"/>
            <a:ext cx="4729316" cy="1754326"/>
          </a:xfrm>
          <a:prstGeom prst="rect">
            <a:avLst/>
          </a:prstGeom>
          <a:noFill/>
        </p:spPr>
        <p:txBody>
          <a:bodyPr wrap="square" rtlCol="0">
            <a:spAutoFit/>
          </a:bodyPr>
          <a:lstStyle/>
          <a:p>
            <a:r>
              <a:rPr lang="en-US" dirty="0">
                <a:solidFill>
                  <a:srgbClr val="202124"/>
                </a:solidFill>
                <a:latin typeface="Roboto" panose="02000000000000000000" pitchFamily="2" charset="0"/>
              </a:rPr>
              <a:t>Analyzing housing trends requires understanding the factors that drive homeownership, such as economic conditions, government policies, and demographic shifts, to make informed decisions.</a:t>
            </a:r>
            <a:endParaRPr lang="en-IN" dirty="0">
              <a:solidFill>
                <a:srgbClr val="202124"/>
              </a:solidFill>
              <a:latin typeface="Roboto" panose="02000000000000000000" pitchFamily="2" charset="0"/>
            </a:endParaRPr>
          </a:p>
        </p:txBody>
      </p:sp>
      <p:sp>
        <p:nvSpPr>
          <p:cNvPr id="3" name="TextBox 2">
            <a:extLst>
              <a:ext uri="{FF2B5EF4-FFF2-40B4-BE49-F238E27FC236}">
                <a16:creationId xmlns:a16="http://schemas.microsoft.com/office/drawing/2014/main" id="{666A955F-5C0B-6AE7-CE6B-9939DF9F8FE9}"/>
              </a:ext>
            </a:extLst>
          </p:cNvPr>
          <p:cNvSpPr txBox="1"/>
          <p:nvPr/>
        </p:nvSpPr>
        <p:spPr>
          <a:xfrm>
            <a:off x="6697699" y="4859937"/>
            <a:ext cx="4729316" cy="1754326"/>
          </a:xfrm>
          <a:prstGeom prst="rect">
            <a:avLst/>
          </a:prstGeom>
          <a:noFill/>
        </p:spPr>
        <p:txBody>
          <a:bodyPr wrap="square" rtlCol="0">
            <a:spAutoFit/>
          </a:bodyPr>
          <a:lstStyle/>
          <a:p>
            <a:r>
              <a:rPr lang="en-US" dirty="0">
                <a:solidFill>
                  <a:srgbClr val="202124"/>
                </a:solidFill>
                <a:latin typeface="Roboto" panose="02000000000000000000" pitchFamily="2" charset="0"/>
              </a:rPr>
              <a:t>The bar plot illustrates the changing landscape of home ownership between 2008 and 2016. The peak in 2013 suggests a housing boom, while the lower figure in 2008 may be attributed to the global financial crisis.</a:t>
            </a:r>
            <a:endParaRPr lang="en-IN" dirty="0">
              <a:solidFill>
                <a:srgbClr val="202124"/>
              </a:solidFill>
              <a:latin typeface="Roboto" panose="02000000000000000000" pitchFamily="2" charset="0"/>
            </a:endParaRPr>
          </a:p>
        </p:txBody>
      </p:sp>
    </p:spTree>
    <p:extLst>
      <p:ext uri="{BB962C8B-B14F-4D97-AF65-F5344CB8AC3E}">
        <p14:creationId xmlns:p14="http://schemas.microsoft.com/office/powerpoint/2010/main" val="35819300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Custom 8">
      <a:dk1>
        <a:srgbClr val="36393B"/>
      </a:dk1>
      <a:lt1>
        <a:srgbClr val="FFFFFF"/>
      </a:lt1>
      <a:dk2>
        <a:srgbClr val="4D62EF"/>
      </a:dk2>
      <a:lt2>
        <a:srgbClr val="E7E4E6"/>
      </a:lt2>
      <a:accent1>
        <a:srgbClr val="3AEFCC"/>
      </a:accent1>
      <a:accent2>
        <a:srgbClr val="62D382"/>
      </a:accent2>
      <a:accent3>
        <a:srgbClr val="FDED60"/>
      </a:accent3>
      <a:accent4>
        <a:srgbClr val="FD4C00"/>
      </a:accent4>
      <a:accent5>
        <a:srgbClr val="FE2701"/>
      </a:accent5>
      <a:accent6>
        <a:srgbClr val="CA54FB"/>
      </a:accent6>
      <a:hlink>
        <a:srgbClr val="4D62EF"/>
      </a:hlink>
      <a:folHlink>
        <a:srgbClr val="FC4C00"/>
      </a:folHlink>
    </a:clrScheme>
    <a:fontScheme name="Custom 9">
      <a:majorFont>
        <a:latin typeface="Arial Black"/>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56051434_Win32.potx" id="{7B2D7B8E-2D47-4BF1-BC40-B568BA0D280C}" vid="{D2030841-31B0-48F6-B8F7-9C53FB3093A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8">
    <a:dk1>
      <a:srgbClr val="36393B"/>
    </a:dk1>
    <a:lt1>
      <a:srgbClr val="FFFFFF"/>
    </a:lt1>
    <a:dk2>
      <a:srgbClr val="4D62EF"/>
    </a:dk2>
    <a:lt2>
      <a:srgbClr val="E7E4E6"/>
    </a:lt2>
    <a:accent1>
      <a:srgbClr val="3AEFCC"/>
    </a:accent1>
    <a:accent2>
      <a:srgbClr val="62D382"/>
    </a:accent2>
    <a:accent3>
      <a:srgbClr val="FDED60"/>
    </a:accent3>
    <a:accent4>
      <a:srgbClr val="FD4C00"/>
    </a:accent4>
    <a:accent5>
      <a:srgbClr val="FE2701"/>
    </a:accent5>
    <a:accent6>
      <a:srgbClr val="CA54FB"/>
    </a:accent6>
    <a:hlink>
      <a:srgbClr val="4D62EF"/>
    </a:hlink>
    <a:folHlink>
      <a:srgbClr val="FC4C00"/>
    </a:folHlink>
  </a:clrScheme>
</a:themeOverride>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
  <TotalTime>284</TotalTime>
  <Words>686</Words>
  <Application>Microsoft Office PowerPoint</Application>
  <PresentationFormat>Widescreen</PresentationFormat>
  <Paragraphs>103</Paragraphs>
  <Slides>15</Slides>
  <Notes>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15</vt:i4>
      </vt:variant>
    </vt:vector>
  </HeadingPairs>
  <TitlesOfParts>
    <vt:vector size="23" baseType="lpstr">
      <vt:lpstr>Arial</vt:lpstr>
      <vt:lpstr>Arial Black</vt:lpstr>
      <vt:lpstr>Avenir Next LT Pro</vt:lpstr>
      <vt:lpstr>Calibri</vt:lpstr>
      <vt:lpstr>Century</vt:lpstr>
      <vt:lpstr>Roboto</vt:lpstr>
      <vt:lpstr>Wingdings</vt:lpstr>
      <vt:lpstr>Office Theme</vt:lpstr>
      <vt:lpstr>BANK  ANALYTICS</vt:lpstr>
      <vt:lpstr>CONTENTS</vt:lpstr>
      <vt:lpstr>Project Objective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BANK  ANALYTICS</dc:title>
  <dc:creator>subhasis sahoo</dc:creator>
  <cp:lastModifiedBy>Sumit Chourasia</cp:lastModifiedBy>
  <cp:revision>5</cp:revision>
  <dcterms:created xsi:type="dcterms:W3CDTF">2023-11-27T06:06:29Z</dcterms:created>
  <dcterms:modified xsi:type="dcterms:W3CDTF">2024-01-09T08:19:22Z</dcterms:modified>
</cp:coreProperties>
</file>